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6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0" r:id="rId5"/>
    <p:sldId id="282" r:id="rId6"/>
    <p:sldId id="260" r:id="rId7"/>
    <p:sldId id="263" r:id="rId8"/>
    <p:sldId id="278" r:id="rId9"/>
    <p:sldId id="264" r:id="rId10"/>
    <p:sldId id="265" r:id="rId11"/>
    <p:sldId id="267" r:id="rId12"/>
    <p:sldId id="281" r:id="rId13"/>
    <p:sldId id="268" r:id="rId14"/>
    <p:sldId id="279" r:id="rId15"/>
    <p:sldId id="280" r:id="rId16"/>
    <p:sldId id="271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тонина шкильнюк" initials="аш" lastIdx="1" clrIdx="0">
    <p:extLst>
      <p:ext uri="{19B8F6BF-5375-455C-9EA6-DF929625EA0E}">
        <p15:presenceInfo xmlns:p15="http://schemas.microsoft.com/office/powerpoint/2012/main" userId="18c4512c16a874d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D9D9D9"/>
    <a:srgbClr val="F2F2F2"/>
    <a:srgbClr val="462340"/>
    <a:srgbClr val="4B374B"/>
    <a:srgbClr val="4A7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95211" autoAdjust="0"/>
  </p:normalViewPr>
  <p:slideViewPr>
    <p:cSldViewPr snapToGrid="0">
      <p:cViewPr varScale="1">
        <p:scale>
          <a:sx n="108" d="100"/>
          <a:sy n="108" d="100"/>
        </p:scale>
        <p:origin x="59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F5B971-7520-48FD-839D-8F2DC974D761}" type="doc">
      <dgm:prSet loTypeId="urn:microsoft.com/office/officeart/2005/8/layout/cycle3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89B43C8-2B9E-4F83-B673-5B51C0B2DF2F}">
      <dgm:prSet custT="1"/>
      <dgm:spPr/>
      <dgm:t>
        <a:bodyPr/>
        <a:lstStyle/>
        <a:p>
          <a:r>
            <a:rPr lang="ru-RU" sz="1800" dirty="0"/>
            <a:t>Обеспечение безопасным кабелем объектов с повышенными требованиями к пожарной и взрывобезопасности.</a:t>
          </a:r>
        </a:p>
      </dgm:t>
    </dgm:pt>
    <dgm:pt modelId="{C709BD6F-D1D1-4FA7-B2E7-B3BF9CF46232}" type="parTrans" cxnId="{0DC29466-8226-480C-A786-D62C4DDD11EE}">
      <dgm:prSet/>
      <dgm:spPr/>
      <dgm:t>
        <a:bodyPr/>
        <a:lstStyle/>
        <a:p>
          <a:endParaRPr lang="ru-RU"/>
        </a:p>
      </dgm:t>
    </dgm:pt>
    <dgm:pt modelId="{9841B3FD-868B-47AC-B18B-9FD5018A9CE5}" type="sibTrans" cxnId="{0DC29466-8226-480C-A786-D62C4DDD11EE}">
      <dgm:prSet/>
      <dgm:spPr/>
      <dgm:t>
        <a:bodyPr/>
        <a:lstStyle/>
        <a:p>
          <a:endParaRPr lang="ru-RU"/>
        </a:p>
      </dgm:t>
    </dgm:pt>
    <dgm:pt modelId="{9DD4B3D0-4A6D-49EA-9B82-6885F9EFFE39}">
      <dgm:prSet/>
      <dgm:spPr/>
      <dgm:t>
        <a:bodyPr/>
        <a:lstStyle/>
        <a:p>
          <a:r>
            <a:rPr lang="ru-RU"/>
            <a:t>Индивидуальный подход </a:t>
          </a:r>
        </a:p>
      </dgm:t>
    </dgm:pt>
    <dgm:pt modelId="{038C6EDA-C458-4E4E-84CE-801A27751644}" type="parTrans" cxnId="{98895EB3-3E2A-498C-BDED-81AE23A33BEA}">
      <dgm:prSet/>
      <dgm:spPr/>
      <dgm:t>
        <a:bodyPr/>
        <a:lstStyle/>
        <a:p>
          <a:endParaRPr lang="ru-RU"/>
        </a:p>
      </dgm:t>
    </dgm:pt>
    <dgm:pt modelId="{1D9371A4-1FE7-4BEE-AF9F-4F14ADE87214}" type="sibTrans" cxnId="{98895EB3-3E2A-498C-BDED-81AE23A33BEA}">
      <dgm:prSet/>
      <dgm:spPr/>
      <dgm:t>
        <a:bodyPr/>
        <a:lstStyle/>
        <a:p>
          <a:endParaRPr lang="ru-RU"/>
        </a:p>
      </dgm:t>
    </dgm:pt>
    <dgm:pt modelId="{F0ACE352-C77F-436B-B9B7-74CA84160B27}">
      <dgm:prSet/>
      <dgm:spPr/>
      <dgm:t>
        <a:bodyPr/>
        <a:lstStyle/>
        <a:p>
          <a:r>
            <a:rPr lang="ru-RU" dirty="0"/>
            <a:t>Срок изготовления кабеля от 7 дней</a:t>
          </a:r>
        </a:p>
      </dgm:t>
    </dgm:pt>
    <dgm:pt modelId="{D8720C92-39FA-46F2-B337-684162AEC0C5}" type="parTrans" cxnId="{99D955AA-7582-4512-AF35-5ED98C35EA54}">
      <dgm:prSet/>
      <dgm:spPr/>
      <dgm:t>
        <a:bodyPr/>
        <a:lstStyle/>
        <a:p>
          <a:endParaRPr lang="ru-RU"/>
        </a:p>
      </dgm:t>
    </dgm:pt>
    <dgm:pt modelId="{01B34C37-BECB-4B2B-A772-104F4EC0BE7C}" type="sibTrans" cxnId="{99D955AA-7582-4512-AF35-5ED98C35EA54}">
      <dgm:prSet/>
      <dgm:spPr/>
      <dgm:t>
        <a:bodyPr/>
        <a:lstStyle/>
        <a:p>
          <a:endParaRPr lang="ru-RU"/>
        </a:p>
      </dgm:t>
    </dgm:pt>
    <dgm:pt modelId="{E54C2C3D-492D-4202-A2DD-5B02851DBAA2}">
      <dgm:prSet/>
      <dgm:spPr/>
      <dgm:t>
        <a:bodyPr/>
        <a:lstStyle/>
        <a:p>
          <a:r>
            <a:rPr lang="ru-RU"/>
            <a:t>Инженерное сопровождение </a:t>
          </a:r>
        </a:p>
      </dgm:t>
    </dgm:pt>
    <dgm:pt modelId="{E8409757-618C-4DEC-9C2F-1929E2E6D5AA}" type="parTrans" cxnId="{1901508E-37D0-40CA-A26C-C3B58EBA99B3}">
      <dgm:prSet/>
      <dgm:spPr/>
      <dgm:t>
        <a:bodyPr/>
        <a:lstStyle/>
        <a:p>
          <a:endParaRPr lang="ru-RU"/>
        </a:p>
      </dgm:t>
    </dgm:pt>
    <dgm:pt modelId="{8FD771BB-2864-48B8-8405-F532291785BC}" type="sibTrans" cxnId="{1901508E-37D0-40CA-A26C-C3B58EBA99B3}">
      <dgm:prSet/>
      <dgm:spPr/>
      <dgm:t>
        <a:bodyPr/>
        <a:lstStyle/>
        <a:p>
          <a:endParaRPr lang="ru-RU"/>
        </a:p>
      </dgm:t>
    </dgm:pt>
    <dgm:pt modelId="{A351267F-2A33-4E54-8E02-1BF4600D0729}">
      <dgm:prSet/>
      <dgm:spPr/>
      <dgm:t>
        <a:bodyPr/>
        <a:lstStyle/>
        <a:p>
          <a:r>
            <a:rPr lang="ru-RU"/>
            <a:t>Поставка комплектных кабельных линий на сверхвысокое напряжение 110-330 кВ с собственным монтажом;</a:t>
          </a:r>
        </a:p>
      </dgm:t>
    </dgm:pt>
    <dgm:pt modelId="{B56A1BC5-6681-4A37-855B-C22B54639DFE}" type="parTrans" cxnId="{D70BD234-2742-4387-BD0D-44D0CFFCC8B0}">
      <dgm:prSet/>
      <dgm:spPr/>
      <dgm:t>
        <a:bodyPr/>
        <a:lstStyle/>
        <a:p>
          <a:endParaRPr lang="ru-RU"/>
        </a:p>
      </dgm:t>
    </dgm:pt>
    <dgm:pt modelId="{28382E1B-FBC9-4B88-AA4E-9BE044F4434F}" type="sibTrans" cxnId="{D70BD234-2742-4387-BD0D-44D0CFFCC8B0}">
      <dgm:prSet/>
      <dgm:spPr/>
      <dgm:t>
        <a:bodyPr/>
        <a:lstStyle/>
        <a:p>
          <a:endParaRPr lang="ru-RU"/>
        </a:p>
      </dgm:t>
    </dgm:pt>
    <dgm:pt modelId="{188B80BD-D24A-4493-9466-040A5FE2C8A6}">
      <dgm:prSet/>
      <dgm:spPr/>
      <dgm:t>
        <a:bodyPr/>
        <a:lstStyle/>
        <a:p>
          <a:r>
            <a:rPr lang="ru-RU"/>
            <a:t>гарантийное, постгарантийное и аварийное обслуживание</a:t>
          </a:r>
        </a:p>
      </dgm:t>
    </dgm:pt>
    <dgm:pt modelId="{66A3C244-F7C3-4B78-A53F-B08EAE9EA263}" type="parTrans" cxnId="{98F413A3-32DD-4BFD-B036-3014486CB370}">
      <dgm:prSet/>
      <dgm:spPr/>
      <dgm:t>
        <a:bodyPr/>
        <a:lstStyle/>
        <a:p>
          <a:endParaRPr lang="ru-RU"/>
        </a:p>
      </dgm:t>
    </dgm:pt>
    <dgm:pt modelId="{DAC2740F-BF49-4C99-B7B5-4139CF5832C6}" type="sibTrans" cxnId="{98F413A3-32DD-4BFD-B036-3014486CB370}">
      <dgm:prSet/>
      <dgm:spPr/>
      <dgm:t>
        <a:bodyPr/>
        <a:lstStyle/>
        <a:p>
          <a:endParaRPr lang="ru-RU"/>
        </a:p>
      </dgm:t>
    </dgm:pt>
    <dgm:pt modelId="{E040D51C-E369-4A51-AE6C-943CF4DAEB2F}" type="pres">
      <dgm:prSet presAssocID="{E9F5B971-7520-48FD-839D-8F2DC974D761}" presName="Name0" presStyleCnt="0">
        <dgm:presLayoutVars>
          <dgm:dir/>
          <dgm:resizeHandles val="exact"/>
        </dgm:presLayoutVars>
      </dgm:prSet>
      <dgm:spPr/>
    </dgm:pt>
    <dgm:pt modelId="{BF81398C-35EF-4D54-BBD1-04BE547370D3}" type="pres">
      <dgm:prSet presAssocID="{E9F5B971-7520-48FD-839D-8F2DC974D761}" presName="cycle" presStyleCnt="0"/>
      <dgm:spPr/>
    </dgm:pt>
    <dgm:pt modelId="{79DBFA88-0343-4987-82A0-6857B165CFA2}" type="pres">
      <dgm:prSet presAssocID="{9DD4B3D0-4A6D-49EA-9B82-6885F9EFFE39}" presName="nodeFirstNode" presStyleLbl="node1" presStyleIdx="0" presStyleCnt="6">
        <dgm:presLayoutVars>
          <dgm:bulletEnabled val="1"/>
        </dgm:presLayoutVars>
      </dgm:prSet>
      <dgm:spPr/>
    </dgm:pt>
    <dgm:pt modelId="{7F5174C6-CC89-4B67-BD44-E433B3C3942B}" type="pres">
      <dgm:prSet presAssocID="{1D9371A4-1FE7-4BEE-AF9F-4F14ADE87214}" presName="sibTransFirstNode" presStyleLbl="bgShp" presStyleIdx="0" presStyleCnt="1"/>
      <dgm:spPr/>
    </dgm:pt>
    <dgm:pt modelId="{BE64585B-00B2-4888-A8B3-9D885EDCBB00}" type="pres">
      <dgm:prSet presAssocID="{289B43C8-2B9E-4F83-B673-5B51C0B2DF2F}" presName="nodeFollowingNodes" presStyleLbl="node1" presStyleIdx="1" presStyleCnt="6" custScaleX="147691" custScaleY="184184" custRadScaleRad="7171" custRadScaleInc="205307">
        <dgm:presLayoutVars>
          <dgm:bulletEnabled val="1"/>
        </dgm:presLayoutVars>
      </dgm:prSet>
      <dgm:spPr/>
    </dgm:pt>
    <dgm:pt modelId="{3AC1FBEC-3604-4707-864A-3478F44D9A80}" type="pres">
      <dgm:prSet presAssocID="{F0ACE352-C77F-436B-B9B7-74CA84160B27}" presName="nodeFollowingNodes" presStyleLbl="node1" presStyleIdx="2" presStyleCnt="6" custRadScaleRad="117944" custRadScaleInc="-119180">
        <dgm:presLayoutVars>
          <dgm:bulletEnabled val="1"/>
        </dgm:presLayoutVars>
      </dgm:prSet>
      <dgm:spPr/>
    </dgm:pt>
    <dgm:pt modelId="{2D3E076A-5344-4C08-80FA-872B14F65306}" type="pres">
      <dgm:prSet presAssocID="{E54C2C3D-492D-4202-A2DD-5B02851DBAA2}" presName="nodeFollowingNodes" presStyleLbl="node1" presStyleIdx="3" presStyleCnt="6" custRadScaleRad="124205" custRadScaleInc="-105463">
        <dgm:presLayoutVars>
          <dgm:bulletEnabled val="1"/>
        </dgm:presLayoutVars>
      </dgm:prSet>
      <dgm:spPr/>
    </dgm:pt>
    <dgm:pt modelId="{6CBBC3B1-5710-443E-B519-C61A0C2C0979}" type="pres">
      <dgm:prSet presAssocID="{188B80BD-D24A-4493-9466-040A5FE2C8A6}" presName="nodeFollowingNodes" presStyleLbl="node1" presStyleIdx="4" presStyleCnt="6" custRadScaleRad="102756" custRadScaleInc="-63130">
        <dgm:presLayoutVars>
          <dgm:bulletEnabled val="1"/>
        </dgm:presLayoutVars>
      </dgm:prSet>
      <dgm:spPr/>
    </dgm:pt>
    <dgm:pt modelId="{AEC7E6E2-C48B-4C5D-94BE-B4C706862700}" type="pres">
      <dgm:prSet presAssocID="{A351267F-2A33-4E54-8E02-1BF4600D0729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F6120A10-DE42-4B5B-9768-D6CF03F67078}" type="presOf" srcId="{A351267F-2A33-4E54-8E02-1BF4600D0729}" destId="{AEC7E6E2-C48B-4C5D-94BE-B4C706862700}" srcOrd="0" destOrd="0" presId="urn:microsoft.com/office/officeart/2005/8/layout/cycle3"/>
    <dgm:cxn modelId="{D70BD234-2742-4387-BD0D-44D0CFFCC8B0}" srcId="{E9F5B971-7520-48FD-839D-8F2DC974D761}" destId="{A351267F-2A33-4E54-8E02-1BF4600D0729}" srcOrd="5" destOrd="0" parTransId="{B56A1BC5-6681-4A37-855B-C22B54639DFE}" sibTransId="{28382E1B-FBC9-4B88-AA4E-9BE044F4434F}"/>
    <dgm:cxn modelId="{1A926A36-6D2F-4E36-BE8C-D1BE45C19E75}" type="presOf" srcId="{E54C2C3D-492D-4202-A2DD-5B02851DBAA2}" destId="{2D3E076A-5344-4C08-80FA-872B14F65306}" srcOrd="0" destOrd="0" presId="urn:microsoft.com/office/officeart/2005/8/layout/cycle3"/>
    <dgm:cxn modelId="{F69A9C5D-1D21-467C-AE54-7AB8F62D050C}" type="presOf" srcId="{E9F5B971-7520-48FD-839D-8F2DC974D761}" destId="{E040D51C-E369-4A51-AE6C-943CF4DAEB2F}" srcOrd="0" destOrd="0" presId="urn:microsoft.com/office/officeart/2005/8/layout/cycle3"/>
    <dgm:cxn modelId="{0DC29466-8226-480C-A786-D62C4DDD11EE}" srcId="{E9F5B971-7520-48FD-839D-8F2DC974D761}" destId="{289B43C8-2B9E-4F83-B673-5B51C0B2DF2F}" srcOrd="1" destOrd="0" parTransId="{C709BD6F-D1D1-4FA7-B2E7-B3BF9CF46232}" sibTransId="{9841B3FD-868B-47AC-B18B-9FD5018A9CE5}"/>
    <dgm:cxn modelId="{1FE7E547-22F2-4859-BA25-5A767DA3E4FD}" type="presOf" srcId="{188B80BD-D24A-4493-9466-040A5FE2C8A6}" destId="{6CBBC3B1-5710-443E-B519-C61A0C2C0979}" srcOrd="0" destOrd="0" presId="urn:microsoft.com/office/officeart/2005/8/layout/cycle3"/>
    <dgm:cxn modelId="{1575316A-D678-4BE5-8998-4141426C2DEE}" type="presOf" srcId="{1D9371A4-1FE7-4BEE-AF9F-4F14ADE87214}" destId="{7F5174C6-CC89-4B67-BD44-E433B3C3942B}" srcOrd="0" destOrd="0" presId="urn:microsoft.com/office/officeart/2005/8/layout/cycle3"/>
    <dgm:cxn modelId="{1901508E-37D0-40CA-A26C-C3B58EBA99B3}" srcId="{E9F5B971-7520-48FD-839D-8F2DC974D761}" destId="{E54C2C3D-492D-4202-A2DD-5B02851DBAA2}" srcOrd="3" destOrd="0" parTransId="{E8409757-618C-4DEC-9C2F-1929E2E6D5AA}" sibTransId="{8FD771BB-2864-48B8-8405-F532291785BC}"/>
    <dgm:cxn modelId="{EB470D9F-B474-481B-99CE-1AF3A6CFBC7F}" type="presOf" srcId="{9DD4B3D0-4A6D-49EA-9B82-6885F9EFFE39}" destId="{79DBFA88-0343-4987-82A0-6857B165CFA2}" srcOrd="0" destOrd="0" presId="urn:microsoft.com/office/officeart/2005/8/layout/cycle3"/>
    <dgm:cxn modelId="{98F413A3-32DD-4BFD-B036-3014486CB370}" srcId="{E9F5B971-7520-48FD-839D-8F2DC974D761}" destId="{188B80BD-D24A-4493-9466-040A5FE2C8A6}" srcOrd="4" destOrd="0" parTransId="{66A3C244-F7C3-4B78-A53F-B08EAE9EA263}" sibTransId="{DAC2740F-BF49-4C99-B7B5-4139CF5832C6}"/>
    <dgm:cxn modelId="{99D955AA-7582-4512-AF35-5ED98C35EA54}" srcId="{E9F5B971-7520-48FD-839D-8F2DC974D761}" destId="{F0ACE352-C77F-436B-B9B7-74CA84160B27}" srcOrd="2" destOrd="0" parTransId="{D8720C92-39FA-46F2-B337-684162AEC0C5}" sibTransId="{01B34C37-BECB-4B2B-A772-104F4EC0BE7C}"/>
    <dgm:cxn modelId="{98895EB3-3E2A-498C-BDED-81AE23A33BEA}" srcId="{E9F5B971-7520-48FD-839D-8F2DC974D761}" destId="{9DD4B3D0-4A6D-49EA-9B82-6885F9EFFE39}" srcOrd="0" destOrd="0" parTransId="{038C6EDA-C458-4E4E-84CE-801A27751644}" sibTransId="{1D9371A4-1FE7-4BEE-AF9F-4F14ADE87214}"/>
    <dgm:cxn modelId="{882C20BC-0A93-47BB-B1B6-1437086666B4}" type="presOf" srcId="{F0ACE352-C77F-436B-B9B7-74CA84160B27}" destId="{3AC1FBEC-3604-4707-864A-3478F44D9A80}" srcOrd="0" destOrd="0" presId="urn:microsoft.com/office/officeart/2005/8/layout/cycle3"/>
    <dgm:cxn modelId="{D7FB44E5-5B94-4116-900E-B06BCA837CFE}" type="presOf" srcId="{289B43C8-2B9E-4F83-B673-5B51C0B2DF2F}" destId="{BE64585B-00B2-4888-A8B3-9D885EDCBB00}" srcOrd="0" destOrd="0" presId="urn:microsoft.com/office/officeart/2005/8/layout/cycle3"/>
    <dgm:cxn modelId="{88F88FD0-9B5E-4681-8D3E-1385B0A74CCE}" type="presParOf" srcId="{E040D51C-E369-4A51-AE6C-943CF4DAEB2F}" destId="{BF81398C-35EF-4D54-BBD1-04BE547370D3}" srcOrd="0" destOrd="0" presId="urn:microsoft.com/office/officeart/2005/8/layout/cycle3"/>
    <dgm:cxn modelId="{6B5CE055-7F39-496A-B5E7-8FFCB89EDCD7}" type="presParOf" srcId="{BF81398C-35EF-4D54-BBD1-04BE547370D3}" destId="{79DBFA88-0343-4987-82A0-6857B165CFA2}" srcOrd="0" destOrd="0" presId="urn:microsoft.com/office/officeart/2005/8/layout/cycle3"/>
    <dgm:cxn modelId="{2EE90E76-7482-44B5-ADB1-26C4E1CFF259}" type="presParOf" srcId="{BF81398C-35EF-4D54-BBD1-04BE547370D3}" destId="{7F5174C6-CC89-4B67-BD44-E433B3C3942B}" srcOrd="1" destOrd="0" presId="urn:microsoft.com/office/officeart/2005/8/layout/cycle3"/>
    <dgm:cxn modelId="{EA3E2C4E-8BBF-4C4E-A049-3727584D74C0}" type="presParOf" srcId="{BF81398C-35EF-4D54-BBD1-04BE547370D3}" destId="{BE64585B-00B2-4888-A8B3-9D885EDCBB00}" srcOrd="2" destOrd="0" presId="urn:microsoft.com/office/officeart/2005/8/layout/cycle3"/>
    <dgm:cxn modelId="{7A2342ED-8058-4469-88E9-FD5BAF9505FB}" type="presParOf" srcId="{BF81398C-35EF-4D54-BBD1-04BE547370D3}" destId="{3AC1FBEC-3604-4707-864A-3478F44D9A80}" srcOrd="3" destOrd="0" presId="urn:microsoft.com/office/officeart/2005/8/layout/cycle3"/>
    <dgm:cxn modelId="{30691E52-50A9-4F84-8F1D-71AA026EAAE7}" type="presParOf" srcId="{BF81398C-35EF-4D54-BBD1-04BE547370D3}" destId="{2D3E076A-5344-4C08-80FA-872B14F65306}" srcOrd="4" destOrd="0" presId="urn:microsoft.com/office/officeart/2005/8/layout/cycle3"/>
    <dgm:cxn modelId="{EEB42091-D699-4F63-8A61-49EF7C8C87E6}" type="presParOf" srcId="{BF81398C-35EF-4D54-BBD1-04BE547370D3}" destId="{6CBBC3B1-5710-443E-B519-C61A0C2C0979}" srcOrd="5" destOrd="0" presId="urn:microsoft.com/office/officeart/2005/8/layout/cycle3"/>
    <dgm:cxn modelId="{D3865045-F4E0-4B4E-AD2A-FEDFCBAEF83D}" type="presParOf" srcId="{BF81398C-35EF-4D54-BBD1-04BE547370D3}" destId="{AEC7E6E2-C48B-4C5D-94BE-B4C706862700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4951BB3-8D1B-4196-BFF6-C3505C8CB4A6}" type="doc">
      <dgm:prSet loTypeId="urn:microsoft.com/office/officeart/2005/8/layout/hierarchy3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D96E11E4-A4A8-47EB-BDD2-A2717687705E}">
      <dgm:prSet custT="1"/>
      <dgm:spPr/>
      <dgm:t>
        <a:bodyPr/>
        <a:lstStyle/>
        <a:p>
          <a:r>
            <a:rPr lang="ru-RU" sz="1600" b="0" i="0" dirty="0"/>
            <a:t>Кабель</a:t>
          </a:r>
          <a:r>
            <a:rPr lang="ru-RU" sz="2400" b="0" i="0" dirty="0"/>
            <a:t> </a:t>
          </a:r>
          <a:r>
            <a:rPr lang="ru-RU" sz="1600" b="0" i="0" dirty="0"/>
            <a:t>универсальный силовой низкого напряжения</a:t>
          </a:r>
          <a:r>
            <a:rPr lang="ru-RU" sz="1600" dirty="0"/>
            <a:t> (0,66; 1 и 3 </a:t>
          </a:r>
          <a:r>
            <a:rPr lang="ru-RU" sz="1600" dirty="0" err="1"/>
            <a:t>кВ</a:t>
          </a:r>
          <a:r>
            <a:rPr lang="ru-RU" sz="1600" dirty="0"/>
            <a:t>)</a:t>
          </a:r>
        </a:p>
      </dgm:t>
    </dgm:pt>
    <dgm:pt modelId="{BBBC1C29-4037-4F7E-828D-6180AA8F6F2C}" type="parTrans" cxnId="{F83DD193-5952-4CB1-B92B-1CC1265F1D29}">
      <dgm:prSet/>
      <dgm:spPr/>
      <dgm:t>
        <a:bodyPr/>
        <a:lstStyle/>
        <a:p>
          <a:endParaRPr lang="ru-RU"/>
        </a:p>
      </dgm:t>
    </dgm:pt>
    <dgm:pt modelId="{D1F4B604-1CC5-4BA9-B55E-525BDBB2983E}" type="sibTrans" cxnId="{F83DD193-5952-4CB1-B92B-1CC1265F1D29}">
      <dgm:prSet/>
      <dgm:spPr/>
      <dgm:t>
        <a:bodyPr/>
        <a:lstStyle/>
        <a:p>
          <a:endParaRPr lang="ru-RU"/>
        </a:p>
      </dgm:t>
    </dgm:pt>
    <dgm:pt modelId="{AC8D5878-89AF-4CDC-86AA-919AA0C8EA57}">
      <dgm:prSet custT="1"/>
      <dgm:spPr/>
      <dgm:t>
        <a:bodyPr/>
        <a:lstStyle/>
        <a:p>
          <a:r>
            <a:rPr lang="ru-RU" sz="1000" dirty="0"/>
            <a:t>используется для передачи и распределения энергии в стационарных установках, для монтажа силовых цепей, цепей управления, сигнализации, освещения</a:t>
          </a:r>
        </a:p>
      </dgm:t>
    </dgm:pt>
    <dgm:pt modelId="{A2774502-281C-42DF-9C1E-82FE88EBBEC6}" type="parTrans" cxnId="{A25083D3-B9F8-4C6A-8750-16A6A2ED8A58}">
      <dgm:prSet/>
      <dgm:spPr/>
      <dgm:t>
        <a:bodyPr/>
        <a:lstStyle/>
        <a:p>
          <a:endParaRPr lang="ru-RU"/>
        </a:p>
      </dgm:t>
    </dgm:pt>
    <dgm:pt modelId="{C60EA712-2F7B-4561-9D6A-E52F5D7063E5}" type="sibTrans" cxnId="{A25083D3-B9F8-4C6A-8750-16A6A2ED8A58}">
      <dgm:prSet/>
      <dgm:spPr/>
      <dgm:t>
        <a:bodyPr/>
        <a:lstStyle/>
        <a:p>
          <a:endParaRPr lang="ru-RU"/>
        </a:p>
      </dgm:t>
    </dgm:pt>
    <dgm:pt modelId="{2AD70F8E-3A3C-46F3-AA31-D9A692AA9CDF}">
      <dgm:prSet custT="1"/>
      <dgm:spPr/>
      <dgm:t>
        <a:bodyPr/>
        <a:lstStyle/>
        <a:p>
          <a:r>
            <a:rPr lang="ru-RU" sz="1000" dirty="0"/>
            <a:t>могут прокладываться внутри и снаружи помещений, в каналах, туннелях, земле (траншеях), в местах подверженных воздействию блуждающих токов</a:t>
          </a:r>
        </a:p>
      </dgm:t>
    </dgm:pt>
    <dgm:pt modelId="{98C36619-5C94-49B5-AD00-2A38D65A36CC}" type="parTrans" cxnId="{B1984C09-5BA5-45AC-BA3D-196AA6C8770A}">
      <dgm:prSet/>
      <dgm:spPr/>
      <dgm:t>
        <a:bodyPr/>
        <a:lstStyle/>
        <a:p>
          <a:endParaRPr lang="ru-RU"/>
        </a:p>
      </dgm:t>
    </dgm:pt>
    <dgm:pt modelId="{3C037809-1278-4AED-B8A7-1DF5511141C4}" type="sibTrans" cxnId="{B1984C09-5BA5-45AC-BA3D-196AA6C8770A}">
      <dgm:prSet/>
      <dgm:spPr/>
      <dgm:t>
        <a:bodyPr/>
        <a:lstStyle/>
        <a:p>
          <a:endParaRPr lang="ru-RU"/>
        </a:p>
      </dgm:t>
    </dgm:pt>
    <dgm:pt modelId="{41A57017-B35C-4D5F-BCBF-53D716923436}" type="pres">
      <dgm:prSet presAssocID="{C4951BB3-8D1B-4196-BFF6-C3505C8CB4A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135DDA-F2D0-48F6-943B-80F807607664}" type="pres">
      <dgm:prSet presAssocID="{D96E11E4-A4A8-47EB-BDD2-A2717687705E}" presName="root" presStyleCnt="0"/>
      <dgm:spPr/>
    </dgm:pt>
    <dgm:pt modelId="{3220FE02-186F-4ABE-9DF1-6BD6883B41C6}" type="pres">
      <dgm:prSet presAssocID="{D96E11E4-A4A8-47EB-BDD2-A2717687705E}" presName="rootComposite" presStyleCnt="0"/>
      <dgm:spPr/>
    </dgm:pt>
    <dgm:pt modelId="{A235FA80-9617-45B5-AEB0-8F589F442055}" type="pres">
      <dgm:prSet presAssocID="{D96E11E4-A4A8-47EB-BDD2-A2717687705E}" presName="rootText" presStyleLbl="node1" presStyleIdx="0" presStyleCnt="1" custScaleY="141736"/>
      <dgm:spPr/>
    </dgm:pt>
    <dgm:pt modelId="{754C200A-65A6-4F25-A01C-CBDFEF22D8B5}" type="pres">
      <dgm:prSet presAssocID="{D96E11E4-A4A8-47EB-BDD2-A2717687705E}" presName="rootConnector" presStyleLbl="node1" presStyleIdx="0" presStyleCnt="1"/>
      <dgm:spPr/>
    </dgm:pt>
    <dgm:pt modelId="{4471C4BE-F59E-4EAE-AB2E-324B132F3061}" type="pres">
      <dgm:prSet presAssocID="{D96E11E4-A4A8-47EB-BDD2-A2717687705E}" presName="childShape" presStyleCnt="0"/>
      <dgm:spPr/>
    </dgm:pt>
    <dgm:pt modelId="{BF121B6C-EAE7-45AE-BEE4-7182EFCED173}" type="pres">
      <dgm:prSet presAssocID="{A2774502-281C-42DF-9C1E-82FE88EBBEC6}" presName="Name13" presStyleLbl="parChTrans1D2" presStyleIdx="0" presStyleCnt="2"/>
      <dgm:spPr/>
    </dgm:pt>
    <dgm:pt modelId="{85C6AA16-DE93-4AD3-8B02-A30A0DE84BA3}" type="pres">
      <dgm:prSet presAssocID="{AC8D5878-89AF-4CDC-86AA-919AA0C8EA57}" presName="childText" presStyleLbl="bgAcc1" presStyleIdx="0" presStyleCnt="2">
        <dgm:presLayoutVars>
          <dgm:bulletEnabled val="1"/>
        </dgm:presLayoutVars>
      </dgm:prSet>
      <dgm:spPr/>
    </dgm:pt>
    <dgm:pt modelId="{500CF2F2-021F-4B46-957C-17EEBD972B67}" type="pres">
      <dgm:prSet presAssocID="{98C36619-5C94-49B5-AD00-2A38D65A36CC}" presName="Name13" presStyleLbl="parChTrans1D2" presStyleIdx="1" presStyleCnt="2"/>
      <dgm:spPr/>
    </dgm:pt>
    <dgm:pt modelId="{71599745-A8CF-4DE9-A3C2-72929A21310B}" type="pres">
      <dgm:prSet presAssocID="{2AD70F8E-3A3C-46F3-AA31-D9A692AA9CDF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B1984C09-5BA5-45AC-BA3D-196AA6C8770A}" srcId="{D96E11E4-A4A8-47EB-BDD2-A2717687705E}" destId="{2AD70F8E-3A3C-46F3-AA31-D9A692AA9CDF}" srcOrd="1" destOrd="0" parTransId="{98C36619-5C94-49B5-AD00-2A38D65A36CC}" sibTransId="{3C037809-1278-4AED-B8A7-1DF5511141C4}"/>
    <dgm:cxn modelId="{59B5AB10-01B4-426A-BE83-A4363CD6BFE1}" type="presOf" srcId="{C4951BB3-8D1B-4196-BFF6-C3505C8CB4A6}" destId="{41A57017-B35C-4D5F-BCBF-53D716923436}" srcOrd="0" destOrd="0" presId="urn:microsoft.com/office/officeart/2005/8/layout/hierarchy3"/>
    <dgm:cxn modelId="{DA9F4B17-CFD0-48A3-BA99-976C62BB8454}" type="presOf" srcId="{D96E11E4-A4A8-47EB-BDD2-A2717687705E}" destId="{754C200A-65A6-4F25-A01C-CBDFEF22D8B5}" srcOrd="1" destOrd="0" presId="urn:microsoft.com/office/officeart/2005/8/layout/hierarchy3"/>
    <dgm:cxn modelId="{A3CC7F6A-FADA-421D-AE6E-88C4A489B456}" type="presOf" srcId="{D96E11E4-A4A8-47EB-BDD2-A2717687705E}" destId="{A235FA80-9617-45B5-AEB0-8F589F442055}" srcOrd="0" destOrd="0" presId="urn:microsoft.com/office/officeart/2005/8/layout/hierarchy3"/>
    <dgm:cxn modelId="{9E10FF4D-F7DE-487D-BBA7-902276C8464E}" type="presOf" srcId="{2AD70F8E-3A3C-46F3-AA31-D9A692AA9CDF}" destId="{71599745-A8CF-4DE9-A3C2-72929A21310B}" srcOrd="0" destOrd="0" presId="urn:microsoft.com/office/officeart/2005/8/layout/hierarchy3"/>
    <dgm:cxn modelId="{F83DD193-5952-4CB1-B92B-1CC1265F1D29}" srcId="{C4951BB3-8D1B-4196-BFF6-C3505C8CB4A6}" destId="{D96E11E4-A4A8-47EB-BDD2-A2717687705E}" srcOrd="0" destOrd="0" parTransId="{BBBC1C29-4037-4F7E-828D-6180AA8F6F2C}" sibTransId="{D1F4B604-1CC5-4BA9-B55E-525BDBB2983E}"/>
    <dgm:cxn modelId="{64A258A2-D797-493A-9EC8-CBF6C29A5940}" type="presOf" srcId="{AC8D5878-89AF-4CDC-86AA-919AA0C8EA57}" destId="{85C6AA16-DE93-4AD3-8B02-A30A0DE84BA3}" srcOrd="0" destOrd="0" presId="urn:microsoft.com/office/officeart/2005/8/layout/hierarchy3"/>
    <dgm:cxn modelId="{3B7CF3C8-2D47-47C0-BAD8-8235E5441077}" type="presOf" srcId="{A2774502-281C-42DF-9C1E-82FE88EBBEC6}" destId="{BF121B6C-EAE7-45AE-BEE4-7182EFCED173}" srcOrd="0" destOrd="0" presId="urn:microsoft.com/office/officeart/2005/8/layout/hierarchy3"/>
    <dgm:cxn modelId="{A25083D3-B9F8-4C6A-8750-16A6A2ED8A58}" srcId="{D96E11E4-A4A8-47EB-BDD2-A2717687705E}" destId="{AC8D5878-89AF-4CDC-86AA-919AA0C8EA57}" srcOrd="0" destOrd="0" parTransId="{A2774502-281C-42DF-9C1E-82FE88EBBEC6}" sibTransId="{C60EA712-2F7B-4561-9D6A-E52F5D7063E5}"/>
    <dgm:cxn modelId="{E3CFABFA-3486-4635-99CD-6E511AABFBD1}" type="presOf" srcId="{98C36619-5C94-49B5-AD00-2A38D65A36CC}" destId="{500CF2F2-021F-4B46-957C-17EEBD972B67}" srcOrd="0" destOrd="0" presId="urn:microsoft.com/office/officeart/2005/8/layout/hierarchy3"/>
    <dgm:cxn modelId="{A4B6C3B8-9E27-415A-92A8-AED1B6056E65}" type="presParOf" srcId="{41A57017-B35C-4D5F-BCBF-53D716923436}" destId="{9E135DDA-F2D0-48F6-943B-80F807607664}" srcOrd="0" destOrd="0" presId="urn:microsoft.com/office/officeart/2005/8/layout/hierarchy3"/>
    <dgm:cxn modelId="{B7922A22-1177-4BAB-86B0-59F3DA91F3E4}" type="presParOf" srcId="{9E135DDA-F2D0-48F6-943B-80F807607664}" destId="{3220FE02-186F-4ABE-9DF1-6BD6883B41C6}" srcOrd="0" destOrd="0" presId="urn:microsoft.com/office/officeart/2005/8/layout/hierarchy3"/>
    <dgm:cxn modelId="{738CF992-1D3E-499C-853C-D80226FAE9EE}" type="presParOf" srcId="{3220FE02-186F-4ABE-9DF1-6BD6883B41C6}" destId="{A235FA80-9617-45B5-AEB0-8F589F442055}" srcOrd="0" destOrd="0" presId="urn:microsoft.com/office/officeart/2005/8/layout/hierarchy3"/>
    <dgm:cxn modelId="{0FF51854-9B3F-4477-8350-55F49BF22E97}" type="presParOf" srcId="{3220FE02-186F-4ABE-9DF1-6BD6883B41C6}" destId="{754C200A-65A6-4F25-A01C-CBDFEF22D8B5}" srcOrd="1" destOrd="0" presId="urn:microsoft.com/office/officeart/2005/8/layout/hierarchy3"/>
    <dgm:cxn modelId="{9EEE0058-B707-48DA-B45C-FAB351702439}" type="presParOf" srcId="{9E135DDA-F2D0-48F6-943B-80F807607664}" destId="{4471C4BE-F59E-4EAE-AB2E-324B132F3061}" srcOrd="1" destOrd="0" presId="urn:microsoft.com/office/officeart/2005/8/layout/hierarchy3"/>
    <dgm:cxn modelId="{61CAC37E-D798-4C52-BDC5-736733F9BD44}" type="presParOf" srcId="{4471C4BE-F59E-4EAE-AB2E-324B132F3061}" destId="{BF121B6C-EAE7-45AE-BEE4-7182EFCED173}" srcOrd="0" destOrd="0" presId="urn:microsoft.com/office/officeart/2005/8/layout/hierarchy3"/>
    <dgm:cxn modelId="{4C1140BC-6A98-4B81-85C6-3D98AD5402F6}" type="presParOf" srcId="{4471C4BE-F59E-4EAE-AB2E-324B132F3061}" destId="{85C6AA16-DE93-4AD3-8B02-A30A0DE84BA3}" srcOrd="1" destOrd="0" presId="urn:microsoft.com/office/officeart/2005/8/layout/hierarchy3"/>
    <dgm:cxn modelId="{D47EA102-6475-497D-B3BE-3A48865D0828}" type="presParOf" srcId="{4471C4BE-F59E-4EAE-AB2E-324B132F3061}" destId="{500CF2F2-021F-4B46-957C-17EEBD972B67}" srcOrd="2" destOrd="0" presId="urn:microsoft.com/office/officeart/2005/8/layout/hierarchy3"/>
    <dgm:cxn modelId="{F764BD82-F775-4E76-8E47-3A8361E7D838}" type="presParOf" srcId="{4471C4BE-F59E-4EAE-AB2E-324B132F3061}" destId="{71599745-A8CF-4DE9-A3C2-72929A21310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15566E8-E8C2-49B7-8B54-E2D1458B5FB1}" type="doc">
      <dgm:prSet loTypeId="urn:microsoft.com/office/officeart/2005/8/layout/hierarchy3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086D81E4-88D6-4EDE-A018-A4630D276BA7}">
      <dgm:prSet custT="1"/>
      <dgm:spPr/>
      <dgm:t>
        <a:bodyPr/>
        <a:lstStyle/>
        <a:p>
          <a:r>
            <a:rPr lang="ru-RU" sz="1600" b="0" i="0" dirty="0"/>
            <a:t>Кабель универсальный силовой гибкий</a:t>
          </a:r>
          <a:r>
            <a:rPr lang="ru-RU" sz="1600" dirty="0"/>
            <a:t>-КГТП</a:t>
          </a:r>
        </a:p>
      </dgm:t>
    </dgm:pt>
    <dgm:pt modelId="{9373D853-97DD-43E6-97E6-33D62B5236D3}" type="parTrans" cxnId="{77D3FDF2-85C8-4E0A-BD9C-EFBD735C815D}">
      <dgm:prSet/>
      <dgm:spPr/>
      <dgm:t>
        <a:bodyPr/>
        <a:lstStyle/>
        <a:p>
          <a:endParaRPr lang="ru-RU"/>
        </a:p>
      </dgm:t>
    </dgm:pt>
    <dgm:pt modelId="{8828385C-5053-44F6-B42C-111FB0E1B4F3}" type="sibTrans" cxnId="{77D3FDF2-85C8-4E0A-BD9C-EFBD735C815D}">
      <dgm:prSet/>
      <dgm:spPr/>
      <dgm:t>
        <a:bodyPr/>
        <a:lstStyle/>
        <a:p>
          <a:endParaRPr lang="ru-RU"/>
        </a:p>
      </dgm:t>
    </dgm:pt>
    <dgm:pt modelId="{C75E8005-8086-4E5C-A54B-45AC5111A081}">
      <dgm:prSet custT="1"/>
      <dgm:spPr/>
      <dgm:t>
        <a:bodyPr/>
        <a:lstStyle/>
        <a:p>
          <a:r>
            <a:rPr lang="ru-RU" sz="1000" dirty="0"/>
            <a:t>предназначены для нестационарной прокладки, для присоединения передвижных машин (подъемных кранов, тельферов, сварочных аппаратов и т.д.), механизмов и оборудования к электрическим сетям и к передвижным источникам электрической энергии</a:t>
          </a:r>
        </a:p>
      </dgm:t>
    </dgm:pt>
    <dgm:pt modelId="{914762E4-06D5-4742-81A2-A02FCCB9278C}" type="parTrans" cxnId="{A61D45D0-5AFA-43A2-907B-A9F11875B756}">
      <dgm:prSet/>
      <dgm:spPr/>
      <dgm:t>
        <a:bodyPr/>
        <a:lstStyle/>
        <a:p>
          <a:endParaRPr lang="ru-RU"/>
        </a:p>
      </dgm:t>
    </dgm:pt>
    <dgm:pt modelId="{D85F99B6-54AD-41D5-9FE7-8DB8456CC04B}" type="sibTrans" cxnId="{A61D45D0-5AFA-43A2-907B-A9F11875B756}">
      <dgm:prSet/>
      <dgm:spPr/>
      <dgm:t>
        <a:bodyPr/>
        <a:lstStyle/>
        <a:p>
          <a:endParaRPr lang="ru-RU"/>
        </a:p>
      </dgm:t>
    </dgm:pt>
    <dgm:pt modelId="{8336624B-975B-4C1F-B6D8-D60D712D25AA}" type="pres">
      <dgm:prSet presAssocID="{C15566E8-E8C2-49B7-8B54-E2D1458B5FB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42BC0B7-55F5-4606-A4FC-42C691792F2F}" type="pres">
      <dgm:prSet presAssocID="{086D81E4-88D6-4EDE-A018-A4630D276BA7}" presName="root" presStyleCnt="0"/>
      <dgm:spPr/>
    </dgm:pt>
    <dgm:pt modelId="{7069A895-7BFE-4411-8D7C-F68AA18833B3}" type="pres">
      <dgm:prSet presAssocID="{086D81E4-88D6-4EDE-A018-A4630D276BA7}" presName="rootComposite" presStyleCnt="0"/>
      <dgm:spPr/>
    </dgm:pt>
    <dgm:pt modelId="{1F152A45-0C78-4113-84B1-63A5C3D2946E}" type="pres">
      <dgm:prSet presAssocID="{086D81E4-88D6-4EDE-A018-A4630D276BA7}" presName="rootText" presStyleLbl="node1" presStyleIdx="0" presStyleCnt="1"/>
      <dgm:spPr/>
    </dgm:pt>
    <dgm:pt modelId="{E29E7361-C707-47FA-90AA-1EEAC7EDD5F9}" type="pres">
      <dgm:prSet presAssocID="{086D81E4-88D6-4EDE-A018-A4630D276BA7}" presName="rootConnector" presStyleLbl="node1" presStyleIdx="0" presStyleCnt="1"/>
      <dgm:spPr/>
    </dgm:pt>
    <dgm:pt modelId="{ADCD6CF1-3BD4-4A79-B834-27924986DF67}" type="pres">
      <dgm:prSet presAssocID="{086D81E4-88D6-4EDE-A018-A4630D276BA7}" presName="childShape" presStyleCnt="0"/>
      <dgm:spPr/>
    </dgm:pt>
    <dgm:pt modelId="{515E120B-C32D-44BA-B1CA-8F3AAB656EE6}" type="pres">
      <dgm:prSet presAssocID="{914762E4-06D5-4742-81A2-A02FCCB9278C}" presName="Name13" presStyleLbl="parChTrans1D2" presStyleIdx="0" presStyleCnt="1"/>
      <dgm:spPr/>
    </dgm:pt>
    <dgm:pt modelId="{32797C27-0DD4-4755-8128-8ED164595875}" type="pres">
      <dgm:prSet presAssocID="{C75E8005-8086-4E5C-A54B-45AC5111A081}" presName="childText" presStyleLbl="bgAcc1" presStyleIdx="0" presStyleCnt="1" custScaleX="125122" custScaleY="187779" custLinFactNeighborX="-671" custLinFactNeighborY="1556">
        <dgm:presLayoutVars>
          <dgm:bulletEnabled val="1"/>
        </dgm:presLayoutVars>
      </dgm:prSet>
      <dgm:spPr/>
    </dgm:pt>
  </dgm:ptLst>
  <dgm:cxnLst>
    <dgm:cxn modelId="{7329F730-7EDD-44F1-A43C-9BB2F41B03EC}" type="presOf" srcId="{914762E4-06D5-4742-81A2-A02FCCB9278C}" destId="{515E120B-C32D-44BA-B1CA-8F3AAB656EE6}" srcOrd="0" destOrd="0" presId="urn:microsoft.com/office/officeart/2005/8/layout/hierarchy3"/>
    <dgm:cxn modelId="{6EB89A84-6572-4585-A20F-1F8D2092CF44}" type="presOf" srcId="{C75E8005-8086-4E5C-A54B-45AC5111A081}" destId="{32797C27-0DD4-4755-8128-8ED164595875}" srcOrd="0" destOrd="0" presId="urn:microsoft.com/office/officeart/2005/8/layout/hierarchy3"/>
    <dgm:cxn modelId="{A61D45D0-5AFA-43A2-907B-A9F11875B756}" srcId="{086D81E4-88D6-4EDE-A018-A4630D276BA7}" destId="{C75E8005-8086-4E5C-A54B-45AC5111A081}" srcOrd="0" destOrd="0" parTransId="{914762E4-06D5-4742-81A2-A02FCCB9278C}" sibTransId="{D85F99B6-54AD-41D5-9FE7-8DB8456CC04B}"/>
    <dgm:cxn modelId="{7ED83BD7-90B8-4BA5-BB81-56D623FC0E06}" type="presOf" srcId="{086D81E4-88D6-4EDE-A018-A4630D276BA7}" destId="{1F152A45-0C78-4113-84B1-63A5C3D2946E}" srcOrd="0" destOrd="0" presId="urn:microsoft.com/office/officeart/2005/8/layout/hierarchy3"/>
    <dgm:cxn modelId="{77D3FDF2-85C8-4E0A-BD9C-EFBD735C815D}" srcId="{C15566E8-E8C2-49B7-8B54-E2D1458B5FB1}" destId="{086D81E4-88D6-4EDE-A018-A4630D276BA7}" srcOrd="0" destOrd="0" parTransId="{9373D853-97DD-43E6-97E6-33D62B5236D3}" sibTransId="{8828385C-5053-44F6-B42C-111FB0E1B4F3}"/>
    <dgm:cxn modelId="{1EE580F5-A930-41E5-BE39-5247A9B9FF6D}" type="presOf" srcId="{C15566E8-E8C2-49B7-8B54-E2D1458B5FB1}" destId="{8336624B-975B-4C1F-B6D8-D60D712D25AA}" srcOrd="0" destOrd="0" presId="urn:microsoft.com/office/officeart/2005/8/layout/hierarchy3"/>
    <dgm:cxn modelId="{75DA82FF-7BDD-4775-BEF4-98646FEA0201}" type="presOf" srcId="{086D81E4-88D6-4EDE-A018-A4630D276BA7}" destId="{E29E7361-C707-47FA-90AA-1EEAC7EDD5F9}" srcOrd="1" destOrd="0" presId="urn:microsoft.com/office/officeart/2005/8/layout/hierarchy3"/>
    <dgm:cxn modelId="{60D71DF4-2C43-4525-ACC5-B586616896B3}" type="presParOf" srcId="{8336624B-975B-4C1F-B6D8-D60D712D25AA}" destId="{D42BC0B7-55F5-4606-A4FC-42C691792F2F}" srcOrd="0" destOrd="0" presId="urn:microsoft.com/office/officeart/2005/8/layout/hierarchy3"/>
    <dgm:cxn modelId="{CD2087C8-C5CD-41F3-9132-890AB7989819}" type="presParOf" srcId="{D42BC0B7-55F5-4606-A4FC-42C691792F2F}" destId="{7069A895-7BFE-4411-8D7C-F68AA18833B3}" srcOrd="0" destOrd="0" presId="urn:microsoft.com/office/officeart/2005/8/layout/hierarchy3"/>
    <dgm:cxn modelId="{78882CCF-FAB6-4C27-9AF1-A97B964F34FC}" type="presParOf" srcId="{7069A895-7BFE-4411-8D7C-F68AA18833B3}" destId="{1F152A45-0C78-4113-84B1-63A5C3D2946E}" srcOrd="0" destOrd="0" presId="urn:microsoft.com/office/officeart/2005/8/layout/hierarchy3"/>
    <dgm:cxn modelId="{812F4873-9959-4A92-8952-54692F8B85EC}" type="presParOf" srcId="{7069A895-7BFE-4411-8D7C-F68AA18833B3}" destId="{E29E7361-C707-47FA-90AA-1EEAC7EDD5F9}" srcOrd="1" destOrd="0" presId="urn:microsoft.com/office/officeart/2005/8/layout/hierarchy3"/>
    <dgm:cxn modelId="{50753FF3-21D1-41FF-B81B-DB0ED0A3B432}" type="presParOf" srcId="{D42BC0B7-55F5-4606-A4FC-42C691792F2F}" destId="{ADCD6CF1-3BD4-4A79-B834-27924986DF67}" srcOrd="1" destOrd="0" presId="urn:microsoft.com/office/officeart/2005/8/layout/hierarchy3"/>
    <dgm:cxn modelId="{B8767114-46A5-4D19-B465-451208260D3B}" type="presParOf" srcId="{ADCD6CF1-3BD4-4A79-B834-27924986DF67}" destId="{515E120B-C32D-44BA-B1CA-8F3AAB656EE6}" srcOrd="0" destOrd="0" presId="urn:microsoft.com/office/officeart/2005/8/layout/hierarchy3"/>
    <dgm:cxn modelId="{8EE28FF1-B708-4EAB-ACCB-884B75B62467}" type="presParOf" srcId="{ADCD6CF1-3BD4-4A79-B834-27924986DF67}" destId="{32797C27-0DD4-4755-8128-8ED16459587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0A7C7C7-B981-4C7A-BC11-BE8F02AA084C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6DCA666-F2F8-4638-97EA-03C094BACE82}">
      <dgm:prSet/>
      <dgm:spPr>
        <a:ln>
          <a:solidFill>
            <a:schemeClr val="bg1"/>
          </a:solidFill>
        </a:ln>
      </dgm:spPr>
      <dgm:t>
        <a:bodyPr/>
        <a:lstStyle/>
        <a:p>
          <a:r>
            <a:rPr lang="ru-RU" dirty="0"/>
            <a:t>использование пожаробезопасных материалов</a:t>
          </a:r>
        </a:p>
      </dgm:t>
    </dgm:pt>
    <dgm:pt modelId="{226EACC3-549F-4356-9CE4-2713D8703BAF}" type="parTrans" cxnId="{BB335871-465A-4B97-9365-9B0E891C81A9}">
      <dgm:prSet/>
      <dgm:spPr/>
      <dgm:t>
        <a:bodyPr/>
        <a:lstStyle/>
        <a:p>
          <a:endParaRPr lang="ru-RU"/>
        </a:p>
      </dgm:t>
    </dgm:pt>
    <dgm:pt modelId="{E3ABB188-20D9-4876-81F6-9D3B90D5DF7D}" type="sibTrans" cxnId="{BB335871-465A-4B97-9365-9B0E891C81A9}">
      <dgm:prSet/>
      <dgm:spPr/>
      <dgm:t>
        <a:bodyPr/>
        <a:lstStyle/>
        <a:p>
          <a:endParaRPr lang="ru-RU"/>
        </a:p>
      </dgm:t>
    </dgm:pt>
    <dgm:pt modelId="{511390F4-6F06-456B-84BE-3E3B3902DE15}" type="pres">
      <dgm:prSet presAssocID="{70A7C7C7-B981-4C7A-BC11-BE8F02AA084C}" presName="linear" presStyleCnt="0">
        <dgm:presLayoutVars>
          <dgm:animLvl val="lvl"/>
          <dgm:resizeHandles val="exact"/>
        </dgm:presLayoutVars>
      </dgm:prSet>
      <dgm:spPr/>
    </dgm:pt>
    <dgm:pt modelId="{460FA7FD-8FA3-4671-8C81-CB795FC2C99B}" type="pres">
      <dgm:prSet presAssocID="{E6DCA666-F2F8-4638-97EA-03C094BACE8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B335871-465A-4B97-9365-9B0E891C81A9}" srcId="{70A7C7C7-B981-4C7A-BC11-BE8F02AA084C}" destId="{E6DCA666-F2F8-4638-97EA-03C094BACE82}" srcOrd="0" destOrd="0" parTransId="{226EACC3-549F-4356-9CE4-2713D8703BAF}" sibTransId="{E3ABB188-20D9-4876-81F6-9D3B90D5DF7D}"/>
    <dgm:cxn modelId="{B908AFC3-F33E-4740-B73F-9CD5B8CD1A88}" type="presOf" srcId="{E6DCA666-F2F8-4638-97EA-03C094BACE82}" destId="{460FA7FD-8FA3-4671-8C81-CB795FC2C99B}" srcOrd="0" destOrd="0" presId="urn:microsoft.com/office/officeart/2005/8/layout/vList2"/>
    <dgm:cxn modelId="{B9F482C5-404F-4CAA-9D8C-C75FB1F22B86}" type="presOf" srcId="{70A7C7C7-B981-4C7A-BC11-BE8F02AA084C}" destId="{511390F4-6F06-456B-84BE-3E3B3902DE15}" srcOrd="0" destOrd="0" presId="urn:microsoft.com/office/officeart/2005/8/layout/vList2"/>
    <dgm:cxn modelId="{2D2EDF7C-2016-4B08-A9F4-37992A1C6928}" type="presParOf" srcId="{511390F4-6F06-456B-84BE-3E3B3902DE15}" destId="{460FA7FD-8FA3-4671-8C81-CB795FC2C9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6738566-0D26-423D-B420-14E5D6C05DC9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B493E41-52A3-4ED7-9724-B88DA61D9A2F}">
      <dgm:prSet/>
      <dgm:spPr>
        <a:ln>
          <a:solidFill>
            <a:schemeClr val="bg1"/>
          </a:solidFill>
        </a:ln>
      </dgm:spPr>
      <dgm:t>
        <a:bodyPr/>
        <a:lstStyle/>
        <a:p>
          <a:r>
            <a:rPr lang="ru-RU" dirty="0"/>
            <a:t>изоляция из сшитого полиолефина «</a:t>
          </a:r>
          <a:r>
            <a:rPr lang="ru-RU" dirty="0" err="1"/>
            <a:t>Пс</a:t>
          </a:r>
          <a:r>
            <a:rPr lang="ru-RU" dirty="0"/>
            <a:t>»</a:t>
          </a:r>
        </a:p>
      </dgm:t>
    </dgm:pt>
    <dgm:pt modelId="{DDC130EB-F7CB-449A-84DC-001548574B1E}" type="parTrans" cxnId="{DBCDFAC2-C155-4823-B560-FB874698FCA1}">
      <dgm:prSet/>
      <dgm:spPr/>
      <dgm:t>
        <a:bodyPr/>
        <a:lstStyle/>
        <a:p>
          <a:endParaRPr lang="ru-RU"/>
        </a:p>
      </dgm:t>
    </dgm:pt>
    <dgm:pt modelId="{E459084E-B829-44AA-9095-C33753D62FD6}" type="sibTrans" cxnId="{DBCDFAC2-C155-4823-B560-FB874698FCA1}">
      <dgm:prSet/>
      <dgm:spPr/>
      <dgm:t>
        <a:bodyPr/>
        <a:lstStyle/>
        <a:p>
          <a:endParaRPr lang="ru-RU"/>
        </a:p>
      </dgm:t>
    </dgm:pt>
    <dgm:pt modelId="{1A2679F1-029C-4F69-9397-A6B218496B62}" type="pres">
      <dgm:prSet presAssocID="{16738566-0D26-423D-B420-14E5D6C05DC9}" presName="linear" presStyleCnt="0">
        <dgm:presLayoutVars>
          <dgm:animLvl val="lvl"/>
          <dgm:resizeHandles val="exact"/>
        </dgm:presLayoutVars>
      </dgm:prSet>
      <dgm:spPr/>
    </dgm:pt>
    <dgm:pt modelId="{23269864-0727-473C-80FB-7FAA7AB5D137}" type="pres">
      <dgm:prSet presAssocID="{8B493E41-52A3-4ED7-9724-B88DA61D9A2F}" presName="parentText" presStyleLbl="node1" presStyleIdx="0" presStyleCnt="1" custLinFactNeighborX="11487" custLinFactNeighborY="-6772">
        <dgm:presLayoutVars>
          <dgm:chMax val="0"/>
          <dgm:bulletEnabled val="1"/>
        </dgm:presLayoutVars>
      </dgm:prSet>
      <dgm:spPr/>
    </dgm:pt>
  </dgm:ptLst>
  <dgm:cxnLst>
    <dgm:cxn modelId="{44AC847C-E51A-468C-8813-304CCF57A43B}" type="presOf" srcId="{16738566-0D26-423D-B420-14E5D6C05DC9}" destId="{1A2679F1-029C-4F69-9397-A6B218496B62}" srcOrd="0" destOrd="0" presId="urn:microsoft.com/office/officeart/2005/8/layout/vList2"/>
    <dgm:cxn modelId="{DBCDFAC2-C155-4823-B560-FB874698FCA1}" srcId="{16738566-0D26-423D-B420-14E5D6C05DC9}" destId="{8B493E41-52A3-4ED7-9724-B88DA61D9A2F}" srcOrd="0" destOrd="0" parTransId="{DDC130EB-F7CB-449A-84DC-001548574B1E}" sibTransId="{E459084E-B829-44AA-9095-C33753D62FD6}"/>
    <dgm:cxn modelId="{C2FFF9CC-6BF3-44D6-BA80-7E6C74B34431}" type="presOf" srcId="{8B493E41-52A3-4ED7-9724-B88DA61D9A2F}" destId="{23269864-0727-473C-80FB-7FAA7AB5D137}" srcOrd="0" destOrd="0" presId="urn:microsoft.com/office/officeart/2005/8/layout/vList2"/>
    <dgm:cxn modelId="{53880301-36AC-4615-8194-471EEB8EC79F}" type="presParOf" srcId="{1A2679F1-029C-4F69-9397-A6B218496B62}" destId="{23269864-0727-473C-80FB-7FAA7AB5D1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DF2AFE3-7274-4287-A234-0C9FB7DA0747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94A6664-AE03-404B-BFA7-6C7E2613C6DE}">
      <dgm:prSet/>
      <dgm:spPr>
        <a:ln>
          <a:solidFill>
            <a:schemeClr val="bg1"/>
          </a:solidFill>
        </a:ln>
      </dgm:spPr>
      <dgm:t>
        <a:bodyPr/>
        <a:lstStyle/>
        <a:p>
          <a:r>
            <a:rPr lang="ru-RU" dirty="0"/>
            <a:t>выдерживают температуру от -60°С до +200°С</a:t>
          </a:r>
        </a:p>
      </dgm:t>
    </dgm:pt>
    <dgm:pt modelId="{FD9F0879-FCF1-4146-88D6-11EF361FC4F0}" type="parTrans" cxnId="{268075EE-8D55-40C1-91CD-3EC400BA3ED5}">
      <dgm:prSet/>
      <dgm:spPr/>
      <dgm:t>
        <a:bodyPr/>
        <a:lstStyle/>
        <a:p>
          <a:endParaRPr lang="ru-RU"/>
        </a:p>
      </dgm:t>
    </dgm:pt>
    <dgm:pt modelId="{D4F6CA3B-A5FD-4368-B2CE-19D9077A0056}" type="sibTrans" cxnId="{268075EE-8D55-40C1-91CD-3EC400BA3ED5}">
      <dgm:prSet/>
      <dgm:spPr/>
      <dgm:t>
        <a:bodyPr/>
        <a:lstStyle/>
        <a:p>
          <a:endParaRPr lang="ru-RU"/>
        </a:p>
      </dgm:t>
    </dgm:pt>
    <dgm:pt modelId="{938D4A28-BBFD-4003-8B75-938BC4E2D7D5}" type="pres">
      <dgm:prSet presAssocID="{DDF2AFE3-7274-4287-A234-0C9FB7DA0747}" presName="linear" presStyleCnt="0">
        <dgm:presLayoutVars>
          <dgm:animLvl val="lvl"/>
          <dgm:resizeHandles val="exact"/>
        </dgm:presLayoutVars>
      </dgm:prSet>
      <dgm:spPr/>
    </dgm:pt>
    <dgm:pt modelId="{5EE0E740-0AD5-450E-803F-2E3252083C2A}" type="pres">
      <dgm:prSet presAssocID="{C94A6664-AE03-404B-BFA7-6C7E2613C6D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3BFF526-E589-490D-9FB1-D9E4789BD9A8}" type="presOf" srcId="{DDF2AFE3-7274-4287-A234-0C9FB7DA0747}" destId="{938D4A28-BBFD-4003-8B75-938BC4E2D7D5}" srcOrd="0" destOrd="0" presId="urn:microsoft.com/office/officeart/2005/8/layout/vList2"/>
    <dgm:cxn modelId="{E2448531-7CC4-4AB0-92B5-D9B30EF23326}" type="presOf" srcId="{C94A6664-AE03-404B-BFA7-6C7E2613C6DE}" destId="{5EE0E740-0AD5-450E-803F-2E3252083C2A}" srcOrd="0" destOrd="0" presId="urn:microsoft.com/office/officeart/2005/8/layout/vList2"/>
    <dgm:cxn modelId="{268075EE-8D55-40C1-91CD-3EC400BA3ED5}" srcId="{DDF2AFE3-7274-4287-A234-0C9FB7DA0747}" destId="{C94A6664-AE03-404B-BFA7-6C7E2613C6DE}" srcOrd="0" destOrd="0" parTransId="{FD9F0879-FCF1-4146-88D6-11EF361FC4F0}" sibTransId="{D4F6CA3B-A5FD-4368-B2CE-19D9077A0056}"/>
    <dgm:cxn modelId="{3CF7E9E6-1203-41E9-A11A-4ABA446B0808}" type="presParOf" srcId="{938D4A28-BBFD-4003-8B75-938BC4E2D7D5}" destId="{5EE0E740-0AD5-450E-803F-2E3252083C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5AC4EFD-3D0A-4CBE-884E-87618A0AC333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AE4FC40-2860-4437-949F-E3AF4519B407}">
      <dgm:prSet/>
      <dgm:spPr>
        <a:ln>
          <a:solidFill>
            <a:schemeClr val="bg1"/>
          </a:solidFill>
        </a:ln>
      </dgm:spPr>
      <dgm:t>
        <a:bodyPr/>
        <a:lstStyle/>
        <a:p>
          <a:r>
            <a:rPr lang="ru-RU" dirty="0"/>
            <a:t>влагостойкие</a:t>
          </a:r>
        </a:p>
      </dgm:t>
    </dgm:pt>
    <dgm:pt modelId="{25F8FF29-F2CA-46DC-BC77-2B42AA98C3B3}" type="parTrans" cxnId="{82D08B85-340F-44D7-9B66-86EEA14786D5}">
      <dgm:prSet/>
      <dgm:spPr/>
      <dgm:t>
        <a:bodyPr/>
        <a:lstStyle/>
        <a:p>
          <a:endParaRPr lang="ru-RU"/>
        </a:p>
      </dgm:t>
    </dgm:pt>
    <dgm:pt modelId="{4B06B80C-989D-4FA6-A201-BA4A3FF616B4}" type="sibTrans" cxnId="{82D08B85-340F-44D7-9B66-86EEA14786D5}">
      <dgm:prSet/>
      <dgm:spPr/>
      <dgm:t>
        <a:bodyPr/>
        <a:lstStyle/>
        <a:p>
          <a:endParaRPr lang="ru-RU"/>
        </a:p>
      </dgm:t>
    </dgm:pt>
    <dgm:pt modelId="{B8311551-3105-4367-AEF6-E70806789AA6}" type="pres">
      <dgm:prSet presAssocID="{B5AC4EFD-3D0A-4CBE-884E-87618A0AC333}" presName="linear" presStyleCnt="0">
        <dgm:presLayoutVars>
          <dgm:animLvl val="lvl"/>
          <dgm:resizeHandles val="exact"/>
        </dgm:presLayoutVars>
      </dgm:prSet>
      <dgm:spPr/>
    </dgm:pt>
    <dgm:pt modelId="{41BE7BEC-1C99-4F72-A97D-BE4BE16418AD}" type="pres">
      <dgm:prSet presAssocID="{AAE4FC40-2860-4437-949F-E3AF4519B40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B6B1331-16CD-4C2F-91A2-E1FE75F34598}" type="presOf" srcId="{AAE4FC40-2860-4437-949F-E3AF4519B407}" destId="{41BE7BEC-1C99-4F72-A97D-BE4BE16418AD}" srcOrd="0" destOrd="0" presId="urn:microsoft.com/office/officeart/2005/8/layout/vList2"/>
    <dgm:cxn modelId="{DBBF7163-F079-4FCF-AA16-AA2834FAC949}" type="presOf" srcId="{B5AC4EFD-3D0A-4CBE-884E-87618A0AC333}" destId="{B8311551-3105-4367-AEF6-E70806789AA6}" srcOrd="0" destOrd="0" presId="urn:microsoft.com/office/officeart/2005/8/layout/vList2"/>
    <dgm:cxn modelId="{82D08B85-340F-44D7-9B66-86EEA14786D5}" srcId="{B5AC4EFD-3D0A-4CBE-884E-87618A0AC333}" destId="{AAE4FC40-2860-4437-949F-E3AF4519B407}" srcOrd="0" destOrd="0" parTransId="{25F8FF29-F2CA-46DC-BC77-2B42AA98C3B3}" sibTransId="{4B06B80C-989D-4FA6-A201-BA4A3FF616B4}"/>
    <dgm:cxn modelId="{1D7816DE-F39A-420D-968E-95F06EC6783E}" type="presParOf" srcId="{B8311551-3105-4367-AEF6-E70806789AA6}" destId="{41BE7BEC-1C99-4F72-A97D-BE4BE16418A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49B2459-D1E2-4A81-9585-AC3E798D5E47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C86D6BF-ABFF-4535-9A89-FB9E90C4D2E9}">
      <dgm:prSet/>
      <dgm:spPr>
        <a:ln>
          <a:solidFill>
            <a:schemeClr val="bg1"/>
          </a:solidFill>
        </a:ln>
      </dgm:spPr>
      <dgm:t>
        <a:bodyPr/>
        <a:lstStyle/>
        <a:p>
          <a:r>
            <a:rPr lang="ru-RU" dirty="0"/>
            <a:t>изоляция из сшитого полиэтилена</a:t>
          </a:r>
        </a:p>
      </dgm:t>
    </dgm:pt>
    <dgm:pt modelId="{944F74D7-1799-45D6-9EAB-0033FCDE7C82}" type="parTrans" cxnId="{58B3518E-9A84-4898-8D9B-2EA78605DA67}">
      <dgm:prSet/>
      <dgm:spPr/>
      <dgm:t>
        <a:bodyPr/>
        <a:lstStyle/>
        <a:p>
          <a:endParaRPr lang="ru-RU"/>
        </a:p>
      </dgm:t>
    </dgm:pt>
    <dgm:pt modelId="{A265F7E4-28E8-4CED-8052-3A35EBF81A0F}" type="sibTrans" cxnId="{58B3518E-9A84-4898-8D9B-2EA78605DA67}">
      <dgm:prSet/>
      <dgm:spPr/>
      <dgm:t>
        <a:bodyPr/>
        <a:lstStyle/>
        <a:p>
          <a:endParaRPr lang="ru-RU"/>
        </a:p>
      </dgm:t>
    </dgm:pt>
    <dgm:pt modelId="{E8DB26B4-9EBF-4C38-995C-647E199587B4}" type="pres">
      <dgm:prSet presAssocID="{249B2459-D1E2-4A81-9585-AC3E798D5E47}" presName="linear" presStyleCnt="0">
        <dgm:presLayoutVars>
          <dgm:animLvl val="lvl"/>
          <dgm:resizeHandles val="exact"/>
        </dgm:presLayoutVars>
      </dgm:prSet>
      <dgm:spPr/>
    </dgm:pt>
    <dgm:pt modelId="{93F74192-AD15-469A-88AC-262EA0E9AA35}" type="pres">
      <dgm:prSet presAssocID="{2C86D6BF-ABFF-4535-9A89-FB9E90C4D2E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113622A-9FC6-4285-A87C-1BD604D2723E}" type="presOf" srcId="{249B2459-D1E2-4A81-9585-AC3E798D5E47}" destId="{E8DB26B4-9EBF-4C38-995C-647E199587B4}" srcOrd="0" destOrd="0" presId="urn:microsoft.com/office/officeart/2005/8/layout/vList2"/>
    <dgm:cxn modelId="{BF18A92E-C828-4AC6-BB46-E7ACD6413776}" type="presOf" srcId="{2C86D6BF-ABFF-4535-9A89-FB9E90C4D2E9}" destId="{93F74192-AD15-469A-88AC-262EA0E9AA35}" srcOrd="0" destOrd="0" presId="urn:microsoft.com/office/officeart/2005/8/layout/vList2"/>
    <dgm:cxn modelId="{58B3518E-9A84-4898-8D9B-2EA78605DA67}" srcId="{249B2459-D1E2-4A81-9585-AC3E798D5E47}" destId="{2C86D6BF-ABFF-4535-9A89-FB9E90C4D2E9}" srcOrd="0" destOrd="0" parTransId="{944F74D7-1799-45D6-9EAB-0033FCDE7C82}" sibTransId="{A265F7E4-28E8-4CED-8052-3A35EBF81A0F}"/>
    <dgm:cxn modelId="{402621ED-5D7D-4E1B-B8DB-3FA2FB16E2D6}" type="presParOf" srcId="{E8DB26B4-9EBF-4C38-995C-647E199587B4}" destId="{93F74192-AD15-469A-88AC-262EA0E9AA3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54E0BB1-D4C1-41D2-BEB5-64DC809B5125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995907A-10BD-4187-9166-0E5FAE62E99D}">
      <dgm:prSet/>
      <dgm:spPr>
        <a:ln>
          <a:solidFill>
            <a:schemeClr val="bg1"/>
          </a:solidFill>
        </a:ln>
      </dgm:spPr>
      <dgm:t>
        <a:bodyPr/>
        <a:lstStyle/>
        <a:p>
          <a:r>
            <a:rPr lang="ru-RU" dirty="0"/>
            <a:t>термоэластопласт на основе СЭБС</a:t>
          </a:r>
        </a:p>
      </dgm:t>
    </dgm:pt>
    <dgm:pt modelId="{BFC64D4F-72FB-4FDD-99D2-9D0D6B4311F9}" type="parTrans" cxnId="{3B6077E8-53F5-4003-859D-808533BAE81D}">
      <dgm:prSet/>
      <dgm:spPr/>
      <dgm:t>
        <a:bodyPr/>
        <a:lstStyle/>
        <a:p>
          <a:endParaRPr lang="ru-RU"/>
        </a:p>
      </dgm:t>
    </dgm:pt>
    <dgm:pt modelId="{0DDF4A25-2EC1-4C7A-9233-8175697F59C9}" type="sibTrans" cxnId="{3B6077E8-53F5-4003-859D-808533BAE81D}">
      <dgm:prSet/>
      <dgm:spPr/>
      <dgm:t>
        <a:bodyPr/>
        <a:lstStyle/>
        <a:p>
          <a:endParaRPr lang="ru-RU"/>
        </a:p>
      </dgm:t>
    </dgm:pt>
    <dgm:pt modelId="{46181CF4-8531-4777-BFBB-57ACE53C4F05}" type="pres">
      <dgm:prSet presAssocID="{154E0BB1-D4C1-41D2-BEB5-64DC809B5125}" presName="linear" presStyleCnt="0">
        <dgm:presLayoutVars>
          <dgm:animLvl val="lvl"/>
          <dgm:resizeHandles val="exact"/>
        </dgm:presLayoutVars>
      </dgm:prSet>
      <dgm:spPr/>
    </dgm:pt>
    <dgm:pt modelId="{7685664F-D30B-4617-AD42-52D8856DB948}" type="pres">
      <dgm:prSet presAssocID="{8995907A-10BD-4187-9166-0E5FAE62E99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982A90C-9E01-4F0D-B03D-4E2763D1B1A3}" type="presOf" srcId="{8995907A-10BD-4187-9166-0E5FAE62E99D}" destId="{7685664F-D30B-4617-AD42-52D8856DB948}" srcOrd="0" destOrd="0" presId="urn:microsoft.com/office/officeart/2005/8/layout/vList2"/>
    <dgm:cxn modelId="{02B76CCC-1728-44FD-BB88-BD30A92D92BA}" type="presOf" srcId="{154E0BB1-D4C1-41D2-BEB5-64DC809B5125}" destId="{46181CF4-8531-4777-BFBB-57ACE53C4F05}" srcOrd="0" destOrd="0" presId="urn:microsoft.com/office/officeart/2005/8/layout/vList2"/>
    <dgm:cxn modelId="{3B6077E8-53F5-4003-859D-808533BAE81D}" srcId="{154E0BB1-D4C1-41D2-BEB5-64DC809B5125}" destId="{8995907A-10BD-4187-9166-0E5FAE62E99D}" srcOrd="0" destOrd="0" parTransId="{BFC64D4F-72FB-4FDD-99D2-9D0D6B4311F9}" sibTransId="{0DDF4A25-2EC1-4C7A-9233-8175697F59C9}"/>
    <dgm:cxn modelId="{0A44B210-9301-44A6-8441-4EECDD35F2A4}" type="presParOf" srcId="{46181CF4-8531-4777-BFBB-57ACE53C4F05}" destId="{7685664F-D30B-4617-AD42-52D8856DB94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8ECAB40-65B7-4B48-91C4-B17E0BA2178D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B566797-1600-4133-A3C9-4FA2C003112C}">
      <dgm:prSet custT="1"/>
      <dgm:spPr/>
      <dgm:t>
        <a:bodyPr/>
        <a:lstStyle/>
        <a:p>
          <a:r>
            <a:rPr lang="ru-RU" sz="1800" b="0" i="0" dirty="0"/>
            <a:t>Кабели термоэлектродные (удлинительные и компенсационные) </a:t>
          </a:r>
          <a:r>
            <a:rPr lang="ru-RU" sz="1800" dirty="0"/>
            <a:t>предназначены:</a:t>
          </a:r>
        </a:p>
      </dgm:t>
    </dgm:pt>
    <dgm:pt modelId="{204A4292-4BAD-4FB7-B2D4-178839EA6DBB}" type="parTrans" cxnId="{20DFEF16-24CA-4528-ADE6-57A1724F05A6}">
      <dgm:prSet/>
      <dgm:spPr/>
      <dgm:t>
        <a:bodyPr/>
        <a:lstStyle/>
        <a:p>
          <a:endParaRPr lang="ru-RU"/>
        </a:p>
      </dgm:t>
    </dgm:pt>
    <dgm:pt modelId="{C10CE9EF-E7E5-475A-865A-B3FF740B48B4}" type="sibTrans" cxnId="{20DFEF16-24CA-4528-ADE6-57A1724F05A6}">
      <dgm:prSet/>
      <dgm:spPr/>
      <dgm:t>
        <a:bodyPr/>
        <a:lstStyle/>
        <a:p>
          <a:endParaRPr lang="ru-RU"/>
        </a:p>
      </dgm:t>
    </dgm:pt>
    <dgm:pt modelId="{D8FEDC38-CD63-4600-9EEC-79BA58AC3E74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/>
            <a:t>для подключения термопар к вторичным преобразователям (средствам измерения температуры)</a:t>
          </a:r>
        </a:p>
      </dgm:t>
    </dgm:pt>
    <dgm:pt modelId="{E19ED123-BBDD-4F1F-8BED-CF5A2774A463}" type="parTrans" cxnId="{AC974DF5-E075-4E2F-AEC0-655631207E9B}">
      <dgm:prSet/>
      <dgm:spPr/>
      <dgm:t>
        <a:bodyPr/>
        <a:lstStyle/>
        <a:p>
          <a:endParaRPr lang="ru-RU"/>
        </a:p>
      </dgm:t>
    </dgm:pt>
    <dgm:pt modelId="{1B573CF8-8D6D-4EE8-A0C8-DB520E8C160D}" type="sibTrans" cxnId="{AC974DF5-E075-4E2F-AEC0-655631207E9B}">
      <dgm:prSet/>
      <dgm:spPr/>
      <dgm:t>
        <a:bodyPr/>
        <a:lstStyle/>
        <a:p>
          <a:endParaRPr lang="ru-RU"/>
        </a:p>
      </dgm:t>
    </dgm:pt>
    <dgm:pt modelId="{FE471A73-D86E-4ED9-80AD-2FBE1B13D2F9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/>
            <a:t>для стационарной и подвижной прокладки внутри и снаружи помещений при условии защиты от прямого воздействия солнечной радиации, на полках, в лотках, коробах, каналах, туннелях, земле (траншеях), в местах подверженных воздействию блуждающих токов;</a:t>
          </a:r>
        </a:p>
      </dgm:t>
    </dgm:pt>
    <dgm:pt modelId="{DC7D9AC4-8125-44C1-BE10-F01813F74C77}" type="parTrans" cxnId="{AFB473EB-5E61-4F5B-A685-C8CC06017902}">
      <dgm:prSet/>
      <dgm:spPr/>
      <dgm:t>
        <a:bodyPr/>
        <a:lstStyle/>
        <a:p>
          <a:endParaRPr lang="ru-RU"/>
        </a:p>
      </dgm:t>
    </dgm:pt>
    <dgm:pt modelId="{65C7C1B9-5F2B-4333-A758-F2A8FD0D5698}" type="sibTrans" cxnId="{AFB473EB-5E61-4F5B-A685-C8CC06017902}">
      <dgm:prSet/>
      <dgm:spPr/>
      <dgm:t>
        <a:bodyPr/>
        <a:lstStyle/>
        <a:p>
          <a:endParaRPr lang="ru-RU"/>
        </a:p>
      </dgm:t>
    </dgm:pt>
    <dgm:pt modelId="{41FA9B1D-87BE-42AA-A27F-039F3F029FDA}" type="pres">
      <dgm:prSet presAssocID="{C8ECAB40-65B7-4B48-91C4-B17E0BA2178D}" presName="Name0" presStyleCnt="0">
        <dgm:presLayoutVars>
          <dgm:dir/>
          <dgm:animLvl val="lvl"/>
          <dgm:resizeHandles val="exact"/>
        </dgm:presLayoutVars>
      </dgm:prSet>
      <dgm:spPr/>
    </dgm:pt>
    <dgm:pt modelId="{E4FE530A-F7A5-4740-849D-7AC402D2ADF1}" type="pres">
      <dgm:prSet presAssocID="{0B566797-1600-4133-A3C9-4FA2C003112C}" presName="linNode" presStyleCnt="0"/>
      <dgm:spPr/>
    </dgm:pt>
    <dgm:pt modelId="{04FC567D-03AB-4F87-9781-E2ED96A8104F}" type="pres">
      <dgm:prSet presAssocID="{0B566797-1600-4133-A3C9-4FA2C003112C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3133DCA4-54FD-4D7A-B6C0-7B07D98CAEED}" type="pres">
      <dgm:prSet presAssocID="{0B566797-1600-4133-A3C9-4FA2C003112C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20DFEF16-24CA-4528-ADE6-57A1724F05A6}" srcId="{C8ECAB40-65B7-4B48-91C4-B17E0BA2178D}" destId="{0B566797-1600-4133-A3C9-4FA2C003112C}" srcOrd="0" destOrd="0" parTransId="{204A4292-4BAD-4FB7-B2D4-178839EA6DBB}" sibTransId="{C10CE9EF-E7E5-475A-865A-B3FF740B48B4}"/>
    <dgm:cxn modelId="{6364BA28-BAD1-4A89-8479-4E37939E1C4D}" type="presOf" srcId="{0B566797-1600-4133-A3C9-4FA2C003112C}" destId="{04FC567D-03AB-4F87-9781-E2ED96A8104F}" srcOrd="0" destOrd="0" presId="urn:microsoft.com/office/officeart/2005/8/layout/vList5"/>
    <dgm:cxn modelId="{657BA743-1EDD-4160-9AAE-ADD0BAE49D14}" type="presOf" srcId="{D8FEDC38-CD63-4600-9EEC-79BA58AC3E74}" destId="{3133DCA4-54FD-4D7A-B6C0-7B07D98CAEED}" srcOrd="0" destOrd="0" presId="urn:microsoft.com/office/officeart/2005/8/layout/vList5"/>
    <dgm:cxn modelId="{2C759B6D-78EE-4F56-AC2E-B6117483BCEF}" type="presOf" srcId="{FE471A73-D86E-4ED9-80AD-2FBE1B13D2F9}" destId="{3133DCA4-54FD-4D7A-B6C0-7B07D98CAEED}" srcOrd="0" destOrd="1" presId="urn:microsoft.com/office/officeart/2005/8/layout/vList5"/>
    <dgm:cxn modelId="{2A3688B8-C2B2-46CB-8AD6-A5B482591B70}" type="presOf" srcId="{C8ECAB40-65B7-4B48-91C4-B17E0BA2178D}" destId="{41FA9B1D-87BE-42AA-A27F-039F3F029FDA}" srcOrd="0" destOrd="0" presId="urn:microsoft.com/office/officeart/2005/8/layout/vList5"/>
    <dgm:cxn modelId="{AFB473EB-5E61-4F5B-A685-C8CC06017902}" srcId="{0B566797-1600-4133-A3C9-4FA2C003112C}" destId="{FE471A73-D86E-4ED9-80AD-2FBE1B13D2F9}" srcOrd="1" destOrd="0" parTransId="{DC7D9AC4-8125-44C1-BE10-F01813F74C77}" sibTransId="{65C7C1B9-5F2B-4333-A758-F2A8FD0D5698}"/>
    <dgm:cxn modelId="{AC974DF5-E075-4E2F-AEC0-655631207E9B}" srcId="{0B566797-1600-4133-A3C9-4FA2C003112C}" destId="{D8FEDC38-CD63-4600-9EEC-79BA58AC3E74}" srcOrd="0" destOrd="0" parTransId="{E19ED123-BBDD-4F1F-8BED-CF5A2774A463}" sibTransId="{1B573CF8-8D6D-4EE8-A0C8-DB520E8C160D}"/>
    <dgm:cxn modelId="{C8A07D72-CD6D-41F2-8D59-B54B98F4542D}" type="presParOf" srcId="{41FA9B1D-87BE-42AA-A27F-039F3F029FDA}" destId="{E4FE530A-F7A5-4740-849D-7AC402D2ADF1}" srcOrd="0" destOrd="0" presId="urn:microsoft.com/office/officeart/2005/8/layout/vList5"/>
    <dgm:cxn modelId="{74EC6222-ABB3-4B95-A070-A95549090504}" type="presParOf" srcId="{E4FE530A-F7A5-4740-849D-7AC402D2ADF1}" destId="{04FC567D-03AB-4F87-9781-E2ED96A8104F}" srcOrd="0" destOrd="0" presId="urn:microsoft.com/office/officeart/2005/8/layout/vList5"/>
    <dgm:cxn modelId="{29AD14CF-46C1-4AF5-8499-E2230FBCC50E}" type="presParOf" srcId="{E4FE530A-F7A5-4740-849D-7AC402D2ADF1}" destId="{3133DCA4-54FD-4D7A-B6C0-7B07D98CAEE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1435312-B859-498F-9DE8-365B190E4D89}" type="doc">
      <dgm:prSet loTypeId="urn:microsoft.com/office/officeart/2008/layout/VerticalCurvedList" loCatId="list" qsTypeId="urn:microsoft.com/office/officeart/2005/8/quickstyle/simple2" qsCatId="simple" csTypeId="urn:microsoft.com/office/officeart/2005/8/colors/accent3_5" csCatId="accent3"/>
      <dgm:spPr/>
      <dgm:t>
        <a:bodyPr/>
        <a:lstStyle/>
        <a:p>
          <a:endParaRPr lang="ru-RU"/>
        </a:p>
      </dgm:t>
    </dgm:pt>
    <dgm:pt modelId="{4C6C4D78-9308-4761-A6A9-FCFF7D0C9867}">
      <dgm:prSet custT="1"/>
      <dgm:spPr/>
      <dgm:t>
        <a:bodyPr/>
        <a:lstStyle/>
        <a:p>
          <a:r>
            <a:rPr lang="ru-RU" sz="2000" dirty="0"/>
            <a:t>Южно-Русское нефтегазовое месторождение</a:t>
          </a:r>
        </a:p>
      </dgm:t>
    </dgm:pt>
    <dgm:pt modelId="{07EA2CB4-FA64-4C90-9005-FB4749941530}" type="parTrans" cxnId="{C42239B2-1C62-4001-85D3-E0B71A05FAB8}">
      <dgm:prSet/>
      <dgm:spPr/>
      <dgm:t>
        <a:bodyPr/>
        <a:lstStyle/>
        <a:p>
          <a:endParaRPr lang="ru-RU"/>
        </a:p>
      </dgm:t>
    </dgm:pt>
    <dgm:pt modelId="{A1DDCACD-D826-4DD9-A47F-C11912A4530E}" type="sibTrans" cxnId="{C42239B2-1C62-4001-85D3-E0B71A05FAB8}">
      <dgm:prSet/>
      <dgm:spPr/>
      <dgm:t>
        <a:bodyPr/>
        <a:lstStyle/>
        <a:p>
          <a:endParaRPr lang="ru-RU"/>
        </a:p>
      </dgm:t>
    </dgm:pt>
    <dgm:pt modelId="{132C4550-8C17-4673-AD52-7B0491B2B206}">
      <dgm:prSet custT="1"/>
      <dgm:spPr/>
      <dgm:t>
        <a:bodyPr/>
        <a:lstStyle/>
        <a:p>
          <a:r>
            <a:rPr lang="ru-RU" sz="2000" dirty="0"/>
            <a:t>Приморская ТЭС, пос. Взморье, Калининградская обл.</a:t>
          </a:r>
        </a:p>
      </dgm:t>
    </dgm:pt>
    <dgm:pt modelId="{8AA1A8B8-73D5-405A-A4F1-3DD3AD7B6522}" type="parTrans" cxnId="{D210D2FF-5799-497C-95B3-C0049067DC01}">
      <dgm:prSet/>
      <dgm:spPr/>
      <dgm:t>
        <a:bodyPr/>
        <a:lstStyle/>
        <a:p>
          <a:endParaRPr lang="ru-RU"/>
        </a:p>
      </dgm:t>
    </dgm:pt>
    <dgm:pt modelId="{93076FDE-F38D-4260-A2D4-87786BF2D032}" type="sibTrans" cxnId="{D210D2FF-5799-497C-95B3-C0049067DC01}">
      <dgm:prSet/>
      <dgm:spPr/>
      <dgm:t>
        <a:bodyPr/>
        <a:lstStyle/>
        <a:p>
          <a:endParaRPr lang="ru-RU"/>
        </a:p>
      </dgm:t>
    </dgm:pt>
    <dgm:pt modelId="{B4AA751E-A056-4DF1-983D-84FEC50752BB}">
      <dgm:prSet custT="1"/>
      <dgm:spPr/>
      <dgm:t>
        <a:bodyPr/>
        <a:lstStyle/>
        <a:p>
          <a:r>
            <a:rPr lang="ru-RU" sz="2000" dirty="0"/>
            <a:t>ПАРК ПОБЕДЫ – г. Волгоград</a:t>
          </a:r>
        </a:p>
      </dgm:t>
    </dgm:pt>
    <dgm:pt modelId="{F82B4CC4-6176-4BFA-8AD7-E20DC3A19670}" type="parTrans" cxnId="{CD6D4981-3EA1-4D43-B6C3-43FCA31835A5}">
      <dgm:prSet/>
      <dgm:spPr/>
      <dgm:t>
        <a:bodyPr/>
        <a:lstStyle/>
        <a:p>
          <a:endParaRPr lang="ru-RU"/>
        </a:p>
      </dgm:t>
    </dgm:pt>
    <dgm:pt modelId="{6E323FE8-3987-4086-BAF4-DC31FAA6AADC}" type="sibTrans" cxnId="{CD6D4981-3EA1-4D43-B6C3-43FCA31835A5}">
      <dgm:prSet/>
      <dgm:spPr/>
      <dgm:t>
        <a:bodyPr/>
        <a:lstStyle/>
        <a:p>
          <a:endParaRPr lang="ru-RU"/>
        </a:p>
      </dgm:t>
    </dgm:pt>
    <dgm:pt modelId="{C87D954B-E13D-489D-9238-D12FA97294DB}">
      <dgm:prSet custT="1"/>
      <dgm:spPr/>
      <dgm:t>
        <a:bodyPr/>
        <a:lstStyle/>
        <a:p>
          <a:r>
            <a:rPr lang="ru-RU" sz="2000" dirty="0"/>
            <a:t>АО ВИКТАН - постгарантийное и</a:t>
          </a:r>
          <a:br>
            <a:rPr lang="ru-RU" sz="2000" dirty="0"/>
          </a:br>
          <a:r>
            <a:rPr lang="ru-RU" sz="2000" dirty="0"/>
            <a:t>аварийное обслуживание кабельных</a:t>
          </a:r>
          <a:br>
            <a:rPr lang="ru-RU" sz="2000" dirty="0"/>
          </a:br>
          <a:r>
            <a:rPr lang="ru-RU" sz="2000" dirty="0"/>
            <a:t>линий 110 </a:t>
          </a:r>
          <a:r>
            <a:rPr lang="ru-RU" sz="2000" dirty="0" err="1"/>
            <a:t>кВ</a:t>
          </a:r>
          <a:r>
            <a:rPr lang="ru-RU" sz="2000" dirty="0"/>
            <a:t> на Олимпийских объектах</a:t>
          </a:r>
        </a:p>
      </dgm:t>
    </dgm:pt>
    <dgm:pt modelId="{FD6606D4-3A0A-41AF-9EE8-F8CE5801D722}" type="parTrans" cxnId="{46DB9E1B-C721-4145-9F16-115A7FE06BDD}">
      <dgm:prSet/>
      <dgm:spPr/>
      <dgm:t>
        <a:bodyPr/>
        <a:lstStyle/>
        <a:p>
          <a:endParaRPr lang="ru-RU"/>
        </a:p>
      </dgm:t>
    </dgm:pt>
    <dgm:pt modelId="{99C699AE-B6D7-486F-8C49-ECDF482E7C79}" type="sibTrans" cxnId="{46DB9E1B-C721-4145-9F16-115A7FE06BDD}">
      <dgm:prSet/>
      <dgm:spPr/>
      <dgm:t>
        <a:bodyPr/>
        <a:lstStyle/>
        <a:p>
          <a:endParaRPr lang="ru-RU"/>
        </a:p>
      </dgm:t>
    </dgm:pt>
    <dgm:pt modelId="{A04D8AF8-4CF9-4D71-A328-F2F05117818D}">
      <dgm:prSet custT="1"/>
      <dgm:spPr/>
      <dgm:t>
        <a:bodyPr/>
        <a:lstStyle/>
        <a:p>
          <a:r>
            <a:rPr lang="ru-RU" sz="2000" dirty="0" err="1"/>
            <a:t>Чаяндинский</a:t>
          </a:r>
          <a:r>
            <a:rPr lang="ru-RU" sz="2000" dirty="0"/>
            <a:t> НГКМ г. Усть-Кут  НЕФТЕГАЗТРУБОПРОВОДСТРОЙ</a:t>
          </a:r>
        </a:p>
      </dgm:t>
    </dgm:pt>
    <dgm:pt modelId="{DECD0028-C3D8-4858-95FB-A3452B73253D}" type="parTrans" cxnId="{6A358E86-E3AE-4C98-A1F3-41F6DB1E9E78}">
      <dgm:prSet/>
      <dgm:spPr/>
      <dgm:t>
        <a:bodyPr/>
        <a:lstStyle/>
        <a:p>
          <a:endParaRPr lang="ru-RU"/>
        </a:p>
      </dgm:t>
    </dgm:pt>
    <dgm:pt modelId="{5B3C19D2-2CF6-4057-BF6C-EBF40BBCF3FD}" type="sibTrans" cxnId="{6A358E86-E3AE-4C98-A1F3-41F6DB1E9E78}">
      <dgm:prSet/>
      <dgm:spPr/>
      <dgm:t>
        <a:bodyPr/>
        <a:lstStyle/>
        <a:p>
          <a:endParaRPr lang="ru-RU"/>
        </a:p>
      </dgm:t>
    </dgm:pt>
    <dgm:pt modelId="{BEBDC283-7634-49C7-8811-41E25D8B4B60}" type="pres">
      <dgm:prSet presAssocID="{F1435312-B859-498F-9DE8-365B190E4D89}" presName="Name0" presStyleCnt="0">
        <dgm:presLayoutVars>
          <dgm:chMax val="7"/>
          <dgm:chPref val="7"/>
          <dgm:dir/>
        </dgm:presLayoutVars>
      </dgm:prSet>
      <dgm:spPr/>
    </dgm:pt>
    <dgm:pt modelId="{333A2C3D-846E-43B9-95D9-F9C3CA9D7D79}" type="pres">
      <dgm:prSet presAssocID="{F1435312-B859-498F-9DE8-365B190E4D89}" presName="Name1" presStyleCnt="0"/>
      <dgm:spPr/>
    </dgm:pt>
    <dgm:pt modelId="{FE8CBF2C-24C1-44C4-B419-135CAF7E461B}" type="pres">
      <dgm:prSet presAssocID="{F1435312-B859-498F-9DE8-365B190E4D89}" presName="cycle" presStyleCnt="0"/>
      <dgm:spPr/>
    </dgm:pt>
    <dgm:pt modelId="{C9556701-81CA-44EC-A907-2AA868977809}" type="pres">
      <dgm:prSet presAssocID="{F1435312-B859-498F-9DE8-365B190E4D89}" presName="srcNode" presStyleLbl="node1" presStyleIdx="0" presStyleCnt="5"/>
      <dgm:spPr/>
    </dgm:pt>
    <dgm:pt modelId="{3F91DF3D-3B54-4BB9-A983-494CD05DF479}" type="pres">
      <dgm:prSet presAssocID="{F1435312-B859-498F-9DE8-365B190E4D89}" presName="conn" presStyleLbl="parChTrans1D2" presStyleIdx="0" presStyleCnt="1"/>
      <dgm:spPr/>
    </dgm:pt>
    <dgm:pt modelId="{21332FC6-3141-4BB7-AD2F-640931442DC4}" type="pres">
      <dgm:prSet presAssocID="{F1435312-B859-498F-9DE8-365B190E4D89}" presName="extraNode" presStyleLbl="node1" presStyleIdx="0" presStyleCnt="5"/>
      <dgm:spPr/>
    </dgm:pt>
    <dgm:pt modelId="{69DF108F-AE55-4694-9511-2124396875F4}" type="pres">
      <dgm:prSet presAssocID="{F1435312-B859-498F-9DE8-365B190E4D89}" presName="dstNode" presStyleLbl="node1" presStyleIdx="0" presStyleCnt="5"/>
      <dgm:spPr/>
    </dgm:pt>
    <dgm:pt modelId="{7ACC9964-69D5-4DC4-9FBD-1A3D3685ED29}" type="pres">
      <dgm:prSet presAssocID="{4C6C4D78-9308-4761-A6A9-FCFF7D0C9867}" presName="text_1" presStyleLbl="node1" presStyleIdx="0" presStyleCnt="5">
        <dgm:presLayoutVars>
          <dgm:bulletEnabled val="1"/>
        </dgm:presLayoutVars>
      </dgm:prSet>
      <dgm:spPr/>
    </dgm:pt>
    <dgm:pt modelId="{5824CD1A-47D7-49C3-B30D-3C73F365B4F3}" type="pres">
      <dgm:prSet presAssocID="{4C6C4D78-9308-4761-A6A9-FCFF7D0C9867}" presName="accent_1" presStyleCnt="0"/>
      <dgm:spPr/>
    </dgm:pt>
    <dgm:pt modelId="{15AE25C7-90A9-4708-934F-F073FB3AF0F8}" type="pres">
      <dgm:prSet presAssocID="{4C6C4D78-9308-4761-A6A9-FCFF7D0C9867}" presName="accentRepeatNode" presStyleLbl="solidFgAcc1" presStyleIdx="0" presStyleCnt="5"/>
      <dgm:spPr/>
    </dgm:pt>
    <dgm:pt modelId="{EB91C6D7-8D4F-4A19-93D1-7C967B74775F}" type="pres">
      <dgm:prSet presAssocID="{132C4550-8C17-4673-AD52-7B0491B2B206}" presName="text_2" presStyleLbl="node1" presStyleIdx="1" presStyleCnt="5">
        <dgm:presLayoutVars>
          <dgm:bulletEnabled val="1"/>
        </dgm:presLayoutVars>
      </dgm:prSet>
      <dgm:spPr/>
    </dgm:pt>
    <dgm:pt modelId="{4BCBDA00-939F-497D-8D9B-28E38737E488}" type="pres">
      <dgm:prSet presAssocID="{132C4550-8C17-4673-AD52-7B0491B2B206}" presName="accent_2" presStyleCnt="0"/>
      <dgm:spPr/>
    </dgm:pt>
    <dgm:pt modelId="{3B6087BF-2409-4DAF-911B-91B7F8E261B6}" type="pres">
      <dgm:prSet presAssocID="{132C4550-8C17-4673-AD52-7B0491B2B206}" presName="accentRepeatNode" presStyleLbl="solidFgAcc1" presStyleIdx="1" presStyleCnt="5"/>
      <dgm:spPr/>
    </dgm:pt>
    <dgm:pt modelId="{15C8E76A-2FF6-4258-9121-8802C304DB8F}" type="pres">
      <dgm:prSet presAssocID="{B4AA751E-A056-4DF1-983D-84FEC50752BB}" presName="text_3" presStyleLbl="node1" presStyleIdx="2" presStyleCnt="5">
        <dgm:presLayoutVars>
          <dgm:bulletEnabled val="1"/>
        </dgm:presLayoutVars>
      </dgm:prSet>
      <dgm:spPr/>
    </dgm:pt>
    <dgm:pt modelId="{7A75A04B-8CFF-46DA-8483-810CB39FC020}" type="pres">
      <dgm:prSet presAssocID="{B4AA751E-A056-4DF1-983D-84FEC50752BB}" presName="accent_3" presStyleCnt="0"/>
      <dgm:spPr/>
    </dgm:pt>
    <dgm:pt modelId="{4CC48526-AE46-4735-B8A1-43F3E77C9772}" type="pres">
      <dgm:prSet presAssocID="{B4AA751E-A056-4DF1-983D-84FEC50752BB}" presName="accentRepeatNode" presStyleLbl="solidFgAcc1" presStyleIdx="2" presStyleCnt="5"/>
      <dgm:spPr/>
    </dgm:pt>
    <dgm:pt modelId="{F681EEC3-0207-4D42-8B52-6FF6593707E9}" type="pres">
      <dgm:prSet presAssocID="{C87D954B-E13D-489D-9238-D12FA97294DB}" presName="text_4" presStyleLbl="node1" presStyleIdx="3" presStyleCnt="5">
        <dgm:presLayoutVars>
          <dgm:bulletEnabled val="1"/>
        </dgm:presLayoutVars>
      </dgm:prSet>
      <dgm:spPr/>
    </dgm:pt>
    <dgm:pt modelId="{AD8D52FE-F62D-40E2-92ED-597C2E492AE6}" type="pres">
      <dgm:prSet presAssocID="{C87D954B-E13D-489D-9238-D12FA97294DB}" presName="accent_4" presStyleCnt="0"/>
      <dgm:spPr/>
    </dgm:pt>
    <dgm:pt modelId="{95706DA2-2D86-46B0-8837-9307CE5B2F1F}" type="pres">
      <dgm:prSet presAssocID="{C87D954B-E13D-489D-9238-D12FA97294DB}" presName="accentRepeatNode" presStyleLbl="solidFgAcc1" presStyleIdx="3" presStyleCnt="5"/>
      <dgm:spPr/>
    </dgm:pt>
    <dgm:pt modelId="{6BB83880-0BD9-413E-A192-5755A5D3C7F0}" type="pres">
      <dgm:prSet presAssocID="{A04D8AF8-4CF9-4D71-A328-F2F05117818D}" presName="text_5" presStyleLbl="node1" presStyleIdx="4" presStyleCnt="5">
        <dgm:presLayoutVars>
          <dgm:bulletEnabled val="1"/>
        </dgm:presLayoutVars>
      </dgm:prSet>
      <dgm:spPr/>
    </dgm:pt>
    <dgm:pt modelId="{A38DCCF5-7634-4E83-8DDE-1720FE2F1DE8}" type="pres">
      <dgm:prSet presAssocID="{A04D8AF8-4CF9-4D71-A328-F2F05117818D}" presName="accent_5" presStyleCnt="0"/>
      <dgm:spPr/>
    </dgm:pt>
    <dgm:pt modelId="{391ACB34-3AFC-4B5C-AFF2-5EDB670BE66A}" type="pres">
      <dgm:prSet presAssocID="{A04D8AF8-4CF9-4D71-A328-F2F05117818D}" presName="accentRepeatNode" presStyleLbl="solidFgAcc1" presStyleIdx="4" presStyleCnt="5"/>
      <dgm:spPr/>
    </dgm:pt>
  </dgm:ptLst>
  <dgm:cxnLst>
    <dgm:cxn modelId="{46DB9E1B-C721-4145-9F16-115A7FE06BDD}" srcId="{F1435312-B859-498F-9DE8-365B190E4D89}" destId="{C87D954B-E13D-489D-9238-D12FA97294DB}" srcOrd="3" destOrd="0" parTransId="{FD6606D4-3A0A-41AF-9EE8-F8CE5801D722}" sibTransId="{99C699AE-B6D7-486F-8C49-ECDF482E7C79}"/>
    <dgm:cxn modelId="{F805C52A-ED66-4C7C-97B3-D6A2233CD2FC}" type="presOf" srcId="{A1DDCACD-D826-4DD9-A47F-C11912A4530E}" destId="{3F91DF3D-3B54-4BB9-A983-494CD05DF479}" srcOrd="0" destOrd="0" presId="urn:microsoft.com/office/officeart/2008/layout/VerticalCurvedList"/>
    <dgm:cxn modelId="{54E99F4C-61E1-4A10-8A5D-2D263F8400FE}" type="presOf" srcId="{B4AA751E-A056-4DF1-983D-84FEC50752BB}" destId="{15C8E76A-2FF6-4258-9121-8802C304DB8F}" srcOrd="0" destOrd="0" presId="urn:microsoft.com/office/officeart/2008/layout/VerticalCurvedList"/>
    <dgm:cxn modelId="{CD6D4981-3EA1-4D43-B6C3-43FCA31835A5}" srcId="{F1435312-B859-498F-9DE8-365B190E4D89}" destId="{B4AA751E-A056-4DF1-983D-84FEC50752BB}" srcOrd="2" destOrd="0" parTransId="{F82B4CC4-6176-4BFA-8AD7-E20DC3A19670}" sibTransId="{6E323FE8-3987-4086-BAF4-DC31FAA6AADC}"/>
    <dgm:cxn modelId="{6A358E86-E3AE-4C98-A1F3-41F6DB1E9E78}" srcId="{F1435312-B859-498F-9DE8-365B190E4D89}" destId="{A04D8AF8-4CF9-4D71-A328-F2F05117818D}" srcOrd="4" destOrd="0" parTransId="{DECD0028-C3D8-4858-95FB-A3452B73253D}" sibTransId="{5B3C19D2-2CF6-4057-BF6C-EBF40BBCF3FD}"/>
    <dgm:cxn modelId="{614D6288-3FA9-420F-A2ED-CED9D2680217}" type="presOf" srcId="{132C4550-8C17-4673-AD52-7B0491B2B206}" destId="{EB91C6D7-8D4F-4A19-93D1-7C967B74775F}" srcOrd="0" destOrd="0" presId="urn:microsoft.com/office/officeart/2008/layout/VerticalCurvedList"/>
    <dgm:cxn modelId="{C42239B2-1C62-4001-85D3-E0B71A05FAB8}" srcId="{F1435312-B859-498F-9DE8-365B190E4D89}" destId="{4C6C4D78-9308-4761-A6A9-FCFF7D0C9867}" srcOrd="0" destOrd="0" parTransId="{07EA2CB4-FA64-4C90-9005-FB4749941530}" sibTransId="{A1DDCACD-D826-4DD9-A47F-C11912A4530E}"/>
    <dgm:cxn modelId="{B45C3FB6-C0E7-44C2-9EB6-F6E07E825893}" type="presOf" srcId="{4C6C4D78-9308-4761-A6A9-FCFF7D0C9867}" destId="{7ACC9964-69D5-4DC4-9FBD-1A3D3685ED29}" srcOrd="0" destOrd="0" presId="urn:microsoft.com/office/officeart/2008/layout/VerticalCurvedList"/>
    <dgm:cxn modelId="{1B51EFEE-3730-40F6-BA20-59B7C68C140D}" type="presOf" srcId="{A04D8AF8-4CF9-4D71-A328-F2F05117818D}" destId="{6BB83880-0BD9-413E-A192-5755A5D3C7F0}" srcOrd="0" destOrd="0" presId="urn:microsoft.com/office/officeart/2008/layout/VerticalCurvedList"/>
    <dgm:cxn modelId="{0EFD7CF3-82F2-468B-80E9-66589B627D2B}" type="presOf" srcId="{F1435312-B859-498F-9DE8-365B190E4D89}" destId="{BEBDC283-7634-49C7-8811-41E25D8B4B60}" srcOrd="0" destOrd="0" presId="urn:microsoft.com/office/officeart/2008/layout/VerticalCurvedList"/>
    <dgm:cxn modelId="{77E1D7F8-6C5A-4473-873E-C1FEDCC7B0C3}" type="presOf" srcId="{C87D954B-E13D-489D-9238-D12FA97294DB}" destId="{F681EEC3-0207-4D42-8B52-6FF6593707E9}" srcOrd="0" destOrd="0" presId="urn:microsoft.com/office/officeart/2008/layout/VerticalCurvedList"/>
    <dgm:cxn modelId="{D210D2FF-5799-497C-95B3-C0049067DC01}" srcId="{F1435312-B859-498F-9DE8-365B190E4D89}" destId="{132C4550-8C17-4673-AD52-7B0491B2B206}" srcOrd="1" destOrd="0" parTransId="{8AA1A8B8-73D5-405A-A4F1-3DD3AD7B6522}" sibTransId="{93076FDE-F38D-4260-A2D4-87786BF2D032}"/>
    <dgm:cxn modelId="{A44CCEDE-B79B-4AB9-BED0-8AD77263625E}" type="presParOf" srcId="{BEBDC283-7634-49C7-8811-41E25D8B4B60}" destId="{333A2C3D-846E-43B9-95D9-F9C3CA9D7D79}" srcOrd="0" destOrd="0" presId="urn:microsoft.com/office/officeart/2008/layout/VerticalCurvedList"/>
    <dgm:cxn modelId="{BE3F7EBA-6B74-4E5B-BFDB-EAA8858ACDD5}" type="presParOf" srcId="{333A2C3D-846E-43B9-95D9-F9C3CA9D7D79}" destId="{FE8CBF2C-24C1-44C4-B419-135CAF7E461B}" srcOrd="0" destOrd="0" presId="urn:microsoft.com/office/officeart/2008/layout/VerticalCurvedList"/>
    <dgm:cxn modelId="{E0FBCF9E-9912-4838-95C0-D42B5C6C2781}" type="presParOf" srcId="{FE8CBF2C-24C1-44C4-B419-135CAF7E461B}" destId="{C9556701-81CA-44EC-A907-2AA868977809}" srcOrd="0" destOrd="0" presId="urn:microsoft.com/office/officeart/2008/layout/VerticalCurvedList"/>
    <dgm:cxn modelId="{1663C4F9-EFB2-42CD-861D-6774F916A627}" type="presParOf" srcId="{FE8CBF2C-24C1-44C4-B419-135CAF7E461B}" destId="{3F91DF3D-3B54-4BB9-A983-494CD05DF479}" srcOrd="1" destOrd="0" presId="urn:microsoft.com/office/officeart/2008/layout/VerticalCurvedList"/>
    <dgm:cxn modelId="{6082B683-82D8-4A06-8CBF-BD0483795530}" type="presParOf" srcId="{FE8CBF2C-24C1-44C4-B419-135CAF7E461B}" destId="{21332FC6-3141-4BB7-AD2F-640931442DC4}" srcOrd="2" destOrd="0" presId="urn:microsoft.com/office/officeart/2008/layout/VerticalCurvedList"/>
    <dgm:cxn modelId="{4A3B6F15-11D6-4399-AAC0-993A05B130B7}" type="presParOf" srcId="{FE8CBF2C-24C1-44C4-B419-135CAF7E461B}" destId="{69DF108F-AE55-4694-9511-2124396875F4}" srcOrd="3" destOrd="0" presId="urn:microsoft.com/office/officeart/2008/layout/VerticalCurvedList"/>
    <dgm:cxn modelId="{0E0FA7C1-7134-4885-952D-39071A09D524}" type="presParOf" srcId="{333A2C3D-846E-43B9-95D9-F9C3CA9D7D79}" destId="{7ACC9964-69D5-4DC4-9FBD-1A3D3685ED29}" srcOrd="1" destOrd="0" presId="urn:microsoft.com/office/officeart/2008/layout/VerticalCurvedList"/>
    <dgm:cxn modelId="{1ABB22D3-0A51-4069-87A7-4C9B3373A7E8}" type="presParOf" srcId="{333A2C3D-846E-43B9-95D9-F9C3CA9D7D79}" destId="{5824CD1A-47D7-49C3-B30D-3C73F365B4F3}" srcOrd="2" destOrd="0" presId="urn:microsoft.com/office/officeart/2008/layout/VerticalCurvedList"/>
    <dgm:cxn modelId="{281576E7-3219-4C99-BD94-0D4A5705C642}" type="presParOf" srcId="{5824CD1A-47D7-49C3-B30D-3C73F365B4F3}" destId="{15AE25C7-90A9-4708-934F-F073FB3AF0F8}" srcOrd="0" destOrd="0" presId="urn:microsoft.com/office/officeart/2008/layout/VerticalCurvedList"/>
    <dgm:cxn modelId="{EF38EA08-4CE4-43D9-BEB7-34AB16C31C20}" type="presParOf" srcId="{333A2C3D-846E-43B9-95D9-F9C3CA9D7D79}" destId="{EB91C6D7-8D4F-4A19-93D1-7C967B74775F}" srcOrd="3" destOrd="0" presId="urn:microsoft.com/office/officeart/2008/layout/VerticalCurvedList"/>
    <dgm:cxn modelId="{D79D27E2-8B7F-4554-A010-23DF1B60E52E}" type="presParOf" srcId="{333A2C3D-846E-43B9-95D9-F9C3CA9D7D79}" destId="{4BCBDA00-939F-497D-8D9B-28E38737E488}" srcOrd="4" destOrd="0" presId="urn:microsoft.com/office/officeart/2008/layout/VerticalCurvedList"/>
    <dgm:cxn modelId="{BA9C8815-8A33-4586-96F8-EC80F17514CD}" type="presParOf" srcId="{4BCBDA00-939F-497D-8D9B-28E38737E488}" destId="{3B6087BF-2409-4DAF-911B-91B7F8E261B6}" srcOrd="0" destOrd="0" presId="urn:microsoft.com/office/officeart/2008/layout/VerticalCurvedList"/>
    <dgm:cxn modelId="{97ACE057-0FD5-4664-A4B9-04094E50C37B}" type="presParOf" srcId="{333A2C3D-846E-43B9-95D9-F9C3CA9D7D79}" destId="{15C8E76A-2FF6-4258-9121-8802C304DB8F}" srcOrd="5" destOrd="0" presId="urn:microsoft.com/office/officeart/2008/layout/VerticalCurvedList"/>
    <dgm:cxn modelId="{64309E9F-023A-4064-BAEE-F83701B380FB}" type="presParOf" srcId="{333A2C3D-846E-43B9-95D9-F9C3CA9D7D79}" destId="{7A75A04B-8CFF-46DA-8483-810CB39FC020}" srcOrd="6" destOrd="0" presId="urn:microsoft.com/office/officeart/2008/layout/VerticalCurvedList"/>
    <dgm:cxn modelId="{5C78DB95-80F6-4EF4-BA2E-F3412B3DD1D4}" type="presParOf" srcId="{7A75A04B-8CFF-46DA-8483-810CB39FC020}" destId="{4CC48526-AE46-4735-B8A1-43F3E77C9772}" srcOrd="0" destOrd="0" presId="urn:microsoft.com/office/officeart/2008/layout/VerticalCurvedList"/>
    <dgm:cxn modelId="{37F393AE-6241-4754-A589-4D9185B651CA}" type="presParOf" srcId="{333A2C3D-846E-43B9-95D9-F9C3CA9D7D79}" destId="{F681EEC3-0207-4D42-8B52-6FF6593707E9}" srcOrd="7" destOrd="0" presId="urn:microsoft.com/office/officeart/2008/layout/VerticalCurvedList"/>
    <dgm:cxn modelId="{55399112-A127-4534-BD7F-7B4792AB94EF}" type="presParOf" srcId="{333A2C3D-846E-43B9-95D9-F9C3CA9D7D79}" destId="{AD8D52FE-F62D-40E2-92ED-597C2E492AE6}" srcOrd="8" destOrd="0" presId="urn:microsoft.com/office/officeart/2008/layout/VerticalCurvedList"/>
    <dgm:cxn modelId="{20B1D384-5391-426A-9D62-CE57AE0CA33F}" type="presParOf" srcId="{AD8D52FE-F62D-40E2-92ED-597C2E492AE6}" destId="{95706DA2-2D86-46B0-8837-9307CE5B2F1F}" srcOrd="0" destOrd="0" presId="urn:microsoft.com/office/officeart/2008/layout/VerticalCurvedList"/>
    <dgm:cxn modelId="{058D327E-FCA5-442B-B557-C78939EE40C1}" type="presParOf" srcId="{333A2C3D-846E-43B9-95D9-F9C3CA9D7D79}" destId="{6BB83880-0BD9-413E-A192-5755A5D3C7F0}" srcOrd="9" destOrd="0" presId="urn:microsoft.com/office/officeart/2008/layout/VerticalCurvedList"/>
    <dgm:cxn modelId="{A7CD5EBE-4496-4705-8DA7-AF7FA435010E}" type="presParOf" srcId="{333A2C3D-846E-43B9-95D9-F9C3CA9D7D79}" destId="{A38DCCF5-7634-4E83-8DDE-1720FE2F1DE8}" srcOrd="10" destOrd="0" presId="urn:microsoft.com/office/officeart/2008/layout/VerticalCurvedList"/>
    <dgm:cxn modelId="{6102E6E9-687A-4AC7-8DFA-8D72E4C3A43F}" type="presParOf" srcId="{A38DCCF5-7634-4E83-8DDE-1720FE2F1DE8}" destId="{391ACB34-3AFC-4B5C-AFF2-5EDB670BE66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FAB628-18A9-451D-BE4D-959A3A173349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6209A4F-F3F9-4A90-83E3-52362F9A0FF8}">
      <dgm:prSet/>
      <dgm:spPr/>
      <dgm:t>
        <a:bodyPr/>
        <a:lstStyle/>
        <a:p>
          <a:r>
            <a:rPr lang="ru-RU" b="0" i="0" dirty="0"/>
            <a:t>Кабель высокоскоростной передачи данных </a:t>
          </a:r>
          <a:r>
            <a:rPr lang="ru-RU" dirty="0"/>
            <a:t>предназначен:</a:t>
          </a:r>
        </a:p>
      </dgm:t>
    </dgm:pt>
    <dgm:pt modelId="{1E16075F-4106-4DEE-997D-696E3B4AC4DF}" type="parTrans" cxnId="{EDFBDCBC-EE08-482B-9765-0BF08046D34F}">
      <dgm:prSet/>
      <dgm:spPr/>
      <dgm:t>
        <a:bodyPr/>
        <a:lstStyle/>
        <a:p>
          <a:endParaRPr lang="ru-RU"/>
        </a:p>
      </dgm:t>
    </dgm:pt>
    <dgm:pt modelId="{C824AA1F-24DE-4113-B277-FEF0E33A155F}" type="sibTrans" cxnId="{EDFBDCBC-EE08-482B-9765-0BF08046D34F}">
      <dgm:prSet/>
      <dgm:spPr/>
      <dgm:t>
        <a:bodyPr/>
        <a:lstStyle/>
        <a:p>
          <a:endParaRPr lang="ru-RU"/>
        </a:p>
      </dgm:t>
    </dgm:pt>
    <dgm:pt modelId="{099FFD21-69AF-416F-B798-469C296E1A2E}">
      <dgm:prSet custT="1"/>
      <dgm:spPr/>
      <dgm:t>
        <a:bodyPr/>
        <a:lstStyle/>
        <a:p>
          <a:r>
            <a:rPr lang="ru-RU" sz="1200" dirty="0"/>
            <a:t>для передачи данных в измерительной, контрольной, регулировочной технике в диапазоне частот до 16 МГц;</a:t>
          </a:r>
        </a:p>
      </dgm:t>
    </dgm:pt>
    <dgm:pt modelId="{6A378FE7-A659-4551-9472-8EA7FE86FE43}" type="parTrans" cxnId="{170FA3D1-5F73-4B69-A56A-F3CD768A7223}">
      <dgm:prSet/>
      <dgm:spPr/>
      <dgm:t>
        <a:bodyPr/>
        <a:lstStyle/>
        <a:p>
          <a:endParaRPr lang="ru-RU"/>
        </a:p>
      </dgm:t>
    </dgm:pt>
    <dgm:pt modelId="{A64704BA-4573-4186-8CD6-FA2F0AF2B6B2}" type="sibTrans" cxnId="{170FA3D1-5F73-4B69-A56A-F3CD768A7223}">
      <dgm:prSet/>
      <dgm:spPr/>
      <dgm:t>
        <a:bodyPr/>
        <a:lstStyle/>
        <a:p>
          <a:endParaRPr lang="ru-RU"/>
        </a:p>
      </dgm:t>
    </dgm:pt>
    <dgm:pt modelId="{4E27DC99-A78B-43A4-8C2F-78D7BD443B30}">
      <dgm:prSet custT="1"/>
      <dgm:spPr/>
      <dgm:t>
        <a:bodyPr/>
        <a:lstStyle/>
        <a:p>
          <a:r>
            <a:rPr lang="ru-RU" sz="1200" dirty="0"/>
            <a:t>для подключения датчиков с цифровым частотно-модулированным сигналом;</a:t>
          </a:r>
        </a:p>
      </dgm:t>
    </dgm:pt>
    <dgm:pt modelId="{03B36324-F400-40D5-BBDC-649887AB87C5}" type="parTrans" cxnId="{8830FDA4-9A42-4075-B357-6F51BE2032F1}">
      <dgm:prSet/>
      <dgm:spPr/>
      <dgm:t>
        <a:bodyPr/>
        <a:lstStyle/>
        <a:p>
          <a:endParaRPr lang="ru-RU"/>
        </a:p>
      </dgm:t>
    </dgm:pt>
    <dgm:pt modelId="{4B706C11-F47B-4F93-9003-72166D4307C7}" type="sibTrans" cxnId="{8830FDA4-9A42-4075-B357-6F51BE2032F1}">
      <dgm:prSet/>
      <dgm:spPr/>
      <dgm:t>
        <a:bodyPr/>
        <a:lstStyle/>
        <a:p>
          <a:endParaRPr lang="ru-RU"/>
        </a:p>
      </dgm:t>
    </dgm:pt>
    <dgm:pt modelId="{0E89D31A-57CA-4E9F-9948-344D07E45733}">
      <dgm:prSet custT="1"/>
      <dgm:spPr/>
      <dgm:t>
        <a:bodyPr/>
        <a:lstStyle/>
        <a:p>
          <a:r>
            <a:rPr lang="ru-RU" sz="800" dirty="0"/>
            <a:t>для присоединения к стационарным электрическим приборам, аппаратам, сборкам электрических распределительных устройств на напряжение до 690 В переменного тока частотой 50 или 60 Гц или постоянное напряжение до 1000 В.</a:t>
          </a:r>
        </a:p>
      </dgm:t>
    </dgm:pt>
    <dgm:pt modelId="{F1AEAEF6-A212-4976-AF00-97CCCF0C8FD6}" type="parTrans" cxnId="{C996EFBE-ECD5-4BE2-8209-E4C59540698E}">
      <dgm:prSet/>
      <dgm:spPr/>
      <dgm:t>
        <a:bodyPr/>
        <a:lstStyle/>
        <a:p>
          <a:endParaRPr lang="ru-RU"/>
        </a:p>
      </dgm:t>
    </dgm:pt>
    <dgm:pt modelId="{8E55D1D4-2B49-46AE-BF93-9220C0CCF447}" type="sibTrans" cxnId="{C996EFBE-ECD5-4BE2-8209-E4C59540698E}">
      <dgm:prSet/>
      <dgm:spPr/>
      <dgm:t>
        <a:bodyPr/>
        <a:lstStyle/>
        <a:p>
          <a:endParaRPr lang="ru-RU"/>
        </a:p>
      </dgm:t>
    </dgm:pt>
    <dgm:pt modelId="{BD27A3EF-FB2B-4675-9ECB-28294B3C23BC}">
      <dgm:prSet/>
      <dgm:spPr/>
      <dgm:t>
        <a:bodyPr/>
        <a:lstStyle/>
        <a:p>
          <a:r>
            <a:rPr lang="ru-RU" b="0" i="0" dirty="0"/>
            <a:t>Кабель высокоскоростной передачи данных </a:t>
          </a:r>
          <a:r>
            <a:rPr lang="ru-RU" dirty="0"/>
            <a:t>может прокладываться:</a:t>
          </a:r>
        </a:p>
      </dgm:t>
    </dgm:pt>
    <dgm:pt modelId="{FD79A55E-A4D7-4898-8C72-0C4D0A2418C2}" type="parTrans" cxnId="{938291C4-5F82-4269-8A3F-70E79679B67A}">
      <dgm:prSet/>
      <dgm:spPr/>
      <dgm:t>
        <a:bodyPr/>
        <a:lstStyle/>
        <a:p>
          <a:endParaRPr lang="ru-RU"/>
        </a:p>
      </dgm:t>
    </dgm:pt>
    <dgm:pt modelId="{1EBDB936-B6F2-4A43-B979-3B0251781580}" type="sibTrans" cxnId="{938291C4-5F82-4269-8A3F-70E79679B67A}">
      <dgm:prSet/>
      <dgm:spPr/>
      <dgm:t>
        <a:bodyPr/>
        <a:lstStyle/>
        <a:p>
          <a:endParaRPr lang="ru-RU"/>
        </a:p>
      </dgm:t>
    </dgm:pt>
    <dgm:pt modelId="{57C3E7E8-9D1C-4AEA-B8E5-9E700F7BC735}">
      <dgm:prSet custT="1"/>
      <dgm:spPr/>
      <dgm:t>
        <a:bodyPr/>
        <a:lstStyle/>
        <a:p>
          <a:r>
            <a:rPr lang="ru-RU" sz="1200" dirty="0"/>
            <a:t>во взрывоопасных зонах всех классов (с учетом требований ГОСТ IEC 60079-14-2013);</a:t>
          </a:r>
        </a:p>
      </dgm:t>
    </dgm:pt>
    <dgm:pt modelId="{9F05E967-0A06-4E80-A587-D097895A4FAE}" type="parTrans" cxnId="{93CF7D97-E6B1-49FF-8C0E-C7C654F98E16}">
      <dgm:prSet/>
      <dgm:spPr/>
      <dgm:t>
        <a:bodyPr/>
        <a:lstStyle/>
        <a:p>
          <a:endParaRPr lang="ru-RU"/>
        </a:p>
      </dgm:t>
    </dgm:pt>
    <dgm:pt modelId="{2B1F2324-7D17-4337-B62D-A39152378F45}" type="sibTrans" cxnId="{93CF7D97-E6B1-49FF-8C0E-C7C654F98E16}">
      <dgm:prSet/>
      <dgm:spPr/>
      <dgm:t>
        <a:bodyPr/>
        <a:lstStyle/>
        <a:p>
          <a:endParaRPr lang="ru-RU"/>
        </a:p>
      </dgm:t>
    </dgm:pt>
    <dgm:pt modelId="{1D19FF53-A210-40B9-8BCD-3FA35CBD1AB7}">
      <dgm:prSet custT="1"/>
      <dgm:spPr/>
      <dgm:t>
        <a:bodyPr/>
        <a:lstStyle/>
        <a:p>
          <a:r>
            <a:rPr lang="ru-RU" sz="1200" dirty="0"/>
            <a:t>на открытом воздухе (в соответствии с требованиями ГОСТ Р 50571.5.52-2011);</a:t>
          </a:r>
        </a:p>
      </dgm:t>
    </dgm:pt>
    <dgm:pt modelId="{630C985B-E534-4532-8103-80CA4E24684E}" type="parTrans" cxnId="{E75D34CB-B8B2-48EE-B746-0C469650C864}">
      <dgm:prSet/>
      <dgm:spPr/>
      <dgm:t>
        <a:bodyPr/>
        <a:lstStyle/>
        <a:p>
          <a:endParaRPr lang="ru-RU"/>
        </a:p>
      </dgm:t>
    </dgm:pt>
    <dgm:pt modelId="{1E7FF22E-2F22-4978-BDEF-A06EB3763716}" type="sibTrans" cxnId="{E75D34CB-B8B2-48EE-B746-0C469650C864}">
      <dgm:prSet/>
      <dgm:spPr/>
      <dgm:t>
        <a:bodyPr/>
        <a:lstStyle/>
        <a:p>
          <a:endParaRPr lang="ru-RU"/>
        </a:p>
      </dgm:t>
    </dgm:pt>
    <dgm:pt modelId="{0828FDC4-77E5-464A-AB0A-C887BFF76974}">
      <dgm:prSet custT="1"/>
      <dgm:spPr/>
      <dgm:t>
        <a:bodyPr/>
        <a:lstStyle/>
        <a:p>
          <a:pPr algn="ctr"/>
          <a:r>
            <a:rPr lang="ru-RU" sz="1200" dirty="0"/>
            <a:t>могут использоваться на объектах метрополитена.</a:t>
          </a:r>
        </a:p>
      </dgm:t>
    </dgm:pt>
    <dgm:pt modelId="{EF6FC0D9-2955-4D6F-9F62-C13121FB6B32}" type="parTrans" cxnId="{4A88BFD5-DEE8-4E22-B513-2CC13558994E}">
      <dgm:prSet/>
      <dgm:spPr/>
      <dgm:t>
        <a:bodyPr/>
        <a:lstStyle/>
        <a:p>
          <a:endParaRPr lang="ru-RU"/>
        </a:p>
      </dgm:t>
    </dgm:pt>
    <dgm:pt modelId="{CAB7636B-953F-4CD6-900B-E681CE778C1C}" type="sibTrans" cxnId="{4A88BFD5-DEE8-4E22-B513-2CC13558994E}">
      <dgm:prSet/>
      <dgm:spPr/>
      <dgm:t>
        <a:bodyPr/>
        <a:lstStyle/>
        <a:p>
          <a:endParaRPr lang="ru-RU"/>
        </a:p>
      </dgm:t>
    </dgm:pt>
    <dgm:pt modelId="{1A944120-81F5-406A-8FE9-E9AD8EB334F6}" type="pres">
      <dgm:prSet presAssocID="{2CFAB628-18A9-451D-BE4D-959A3A17334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5C7B631-0889-4BD1-9A8B-9D28088C4D38}" type="pres">
      <dgm:prSet presAssocID="{F6209A4F-F3F9-4A90-83E3-52362F9A0FF8}" presName="root" presStyleCnt="0"/>
      <dgm:spPr/>
    </dgm:pt>
    <dgm:pt modelId="{677FBA5F-CFF6-4346-9265-B7D16727BDB4}" type="pres">
      <dgm:prSet presAssocID="{F6209A4F-F3F9-4A90-83E3-52362F9A0FF8}" presName="rootComposite" presStyleCnt="0"/>
      <dgm:spPr/>
    </dgm:pt>
    <dgm:pt modelId="{4F827F82-3012-48EE-9F02-ED911708DDFF}" type="pres">
      <dgm:prSet presAssocID="{F6209A4F-F3F9-4A90-83E3-52362F9A0FF8}" presName="rootText" presStyleLbl="node1" presStyleIdx="0" presStyleCnt="2"/>
      <dgm:spPr/>
    </dgm:pt>
    <dgm:pt modelId="{1572844B-9B86-4857-ABC0-845AFCCD02C4}" type="pres">
      <dgm:prSet presAssocID="{F6209A4F-F3F9-4A90-83E3-52362F9A0FF8}" presName="rootConnector" presStyleLbl="node1" presStyleIdx="0" presStyleCnt="2"/>
      <dgm:spPr/>
    </dgm:pt>
    <dgm:pt modelId="{B0EDC276-C834-4A36-884A-8D3560E3EF04}" type="pres">
      <dgm:prSet presAssocID="{F6209A4F-F3F9-4A90-83E3-52362F9A0FF8}" presName="childShape" presStyleCnt="0"/>
      <dgm:spPr/>
    </dgm:pt>
    <dgm:pt modelId="{9F802180-D5C1-4944-8834-02BAFD945654}" type="pres">
      <dgm:prSet presAssocID="{6A378FE7-A659-4551-9472-8EA7FE86FE43}" presName="Name13" presStyleLbl="parChTrans1D2" presStyleIdx="0" presStyleCnt="6"/>
      <dgm:spPr/>
    </dgm:pt>
    <dgm:pt modelId="{54EE99C4-D7A0-4436-A543-1B6DF242A5E0}" type="pres">
      <dgm:prSet presAssocID="{099FFD21-69AF-416F-B798-469C296E1A2E}" presName="childText" presStyleLbl="bgAcc1" presStyleIdx="0" presStyleCnt="6">
        <dgm:presLayoutVars>
          <dgm:bulletEnabled val="1"/>
        </dgm:presLayoutVars>
      </dgm:prSet>
      <dgm:spPr/>
    </dgm:pt>
    <dgm:pt modelId="{51682CB2-502F-4765-BEF7-39BBFFDE4344}" type="pres">
      <dgm:prSet presAssocID="{03B36324-F400-40D5-BBDC-649887AB87C5}" presName="Name13" presStyleLbl="parChTrans1D2" presStyleIdx="1" presStyleCnt="6"/>
      <dgm:spPr/>
    </dgm:pt>
    <dgm:pt modelId="{09B44E99-89E6-499A-B132-D243A56AE1DA}" type="pres">
      <dgm:prSet presAssocID="{4E27DC99-A78B-43A4-8C2F-78D7BD443B30}" presName="childText" presStyleLbl="bgAcc1" presStyleIdx="1" presStyleCnt="6">
        <dgm:presLayoutVars>
          <dgm:bulletEnabled val="1"/>
        </dgm:presLayoutVars>
      </dgm:prSet>
      <dgm:spPr/>
    </dgm:pt>
    <dgm:pt modelId="{9FDD5719-3466-4E18-ACBF-1164D2AA01BF}" type="pres">
      <dgm:prSet presAssocID="{F1AEAEF6-A212-4976-AF00-97CCCF0C8FD6}" presName="Name13" presStyleLbl="parChTrans1D2" presStyleIdx="2" presStyleCnt="6"/>
      <dgm:spPr/>
    </dgm:pt>
    <dgm:pt modelId="{DDFAFFA0-3CEC-4087-8380-2D3768181B32}" type="pres">
      <dgm:prSet presAssocID="{0E89D31A-57CA-4E9F-9948-344D07E45733}" presName="childText" presStyleLbl="bgAcc1" presStyleIdx="2" presStyleCnt="6">
        <dgm:presLayoutVars>
          <dgm:bulletEnabled val="1"/>
        </dgm:presLayoutVars>
      </dgm:prSet>
      <dgm:spPr/>
    </dgm:pt>
    <dgm:pt modelId="{EF0E1035-D70C-4F24-9D77-4A80182308E5}" type="pres">
      <dgm:prSet presAssocID="{BD27A3EF-FB2B-4675-9ECB-28294B3C23BC}" presName="root" presStyleCnt="0"/>
      <dgm:spPr/>
    </dgm:pt>
    <dgm:pt modelId="{6F7E643D-F26D-4179-B947-7B19D9ADC881}" type="pres">
      <dgm:prSet presAssocID="{BD27A3EF-FB2B-4675-9ECB-28294B3C23BC}" presName="rootComposite" presStyleCnt="0"/>
      <dgm:spPr/>
    </dgm:pt>
    <dgm:pt modelId="{FFE8047A-7B0E-4D74-BB6F-78FFC5FD047C}" type="pres">
      <dgm:prSet presAssocID="{BD27A3EF-FB2B-4675-9ECB-28294B3C23BC}" presName="rootText" presStyleLbl="node1" presStyleIdx="1" presStyleCnt="2"/>
      <dgm:spPr/>
    </dgm:pt>
    <dgm:pt modelId="{695243F8-7451-4C80-AA29-799AC4BD33BB}" type="pres">
      <dgm:prSet presAssocID="{BD27A3EF-FB2B-4675-9ECB-28294B3C23BC}" presName="rootConnector" presStyleLbl="node1" presStyleIdx="1" presStyleCnt="2"/>
      <dgm:spPr/>
    </dgm:pt>
    <dgm:pt modelId="{15AA377C-48EE-471A-9DF7-DFAE6C421CA1}" type="pres">
      <dgm:prSet presAssocID="{BD27A3EF-FB2B-4675-9ECB-28294B3C23BC}" presName="childShape" presStyleCnt="0"/>
      <dgm:spPr/>
    </dgm:pt>
    <dgm:pt modelId="{F738EC87-C45C-435E-BDB4-9E18143C9B6B}" type="pres">
      <dgm:prSet presAssocID="{9F05E967-0A06-4E80-A587-D097895A4FAE}" presName="Name13" presStyleLbl="parChTrans1D2" presStyleIdx="3" presStyleCnt="6"/>
      <dgm:spPr/>
    </dgm:pt>
    <dgm:pt modelId="{C19B541D-71BC-436F-9DEE-788474B8FC45}" type="pres">
      <dgm:prSet presAssocID="{57C3E7E8-9D1C-4AEA-B8E5-9E700F7BC735}" presName="childText" presStyleLbl="bgAcc1" presStyleIdx="3" presStyleCnt="6">
        <dgm:presLayoutVars>
          <dgm:bulletEnabled val="1"/>
        </dgm:presLayoutVars>
      </dgm:prSet>
      <dgm:spPr/>
    </dgm:pt>
    <dgm:pt modelId="{936E5F1B-744E-42BD-AB01-DE37E084D343}" type="pres">
      <dgm:prSet presAssocID="{630C985B-E534-4532-8103-80CA4E24684E}" presName="Name13" presStyleLbl="parChTrans1D2" presStyleIdx="4" presStyleCnt="6"/>
      <dgm:spPr/>
    </dgm:pt>
    <dgm:pt modelId="{012645E3-6F52-48F4-95E8-0A0F8E564C61}" type="pres">
      <dgm:prSet presAssocID="{1D19FF53-A210-40B9-8BCD-3FA35CBD1AB7}" presName="childText" presStyleLbl="bgAcc1" presStyleIdx="4" presStyleCnt="6">
        <dgm:presLayoutVars>
          <dgm:bulletEnabled val="1"/>
        </dgm:presLayoutVars>
      </dgm:prSet>
      <dgm:spPr/>
    </dgm:pt>
    <dgm:pt modelId="{0C2F4868-90C8-4F93-A80D-B379AD45F975}" type="pres">
      <dgm:prSet presAssocID="{EF6FC0D9-2955-4D6F-9F62-C13121FB6B32}" presName="Name13" presStyleLbl="parChTrans1D2" presStyleIdx="5" presStyleCnt="6"/>
      <dgm:spPr/>
    </dgm:pt>
    <dgm:pt modelId="{FCAC49FA-FA9B-4E77-81B7-40F77BEE52FC}" type="pres">
      <dgm:prSet presAssocID="{0828FDC4-77E5-464A-AB0A-C887BFF76974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1FB30B0A-1AE5-4C02-98D5-160C2A28B104}" type="presOf" srcId="{099FFD21-69AF-416F-B798-469C296E1A2E}" destId="{54EE99C4-D7A0-4436-A543-1B6DF242A5E0}" srcOrd="0" destOrd="0" presId="urn:microsoft.com/office/officeart/2005/8/layout/hierarchy3"/>
    <dgm:cxn modelId="{D55B2E0D-422C-4387-8F7C-D8A079E89CF4}" type="presOf" srcId="{4E27DC99-A78B-43A4-8C2F-78D7BD443B30}" destId="{09B44E99-89E6-499A-B132-D243A56AE1DA}" srcOrd="0" destOrd="0" presId="urn:microsoft.com/office/officeart/2005/8/layout/hierarchy3"/>
    <dgm:cxn modelId="{1F253D22-BB98-4D3C-BE96-D63C1F4268D1}" type="presOf" srcId="{03B36324-F400-40D5-BBDC-649887AB87C5}" destId="{51682CB2-502F-4765-BEF7-39BBFFDE4344}" srcOrd="0" destOrd="0" presId="urn:microsoft.com/office/officeart/2005/8/layout/hierarchy3"/>
    <dgm:cxn modelId="{DE77C935-1E79-4203-B3A1-42CB1194C983}" type="presOf" srcId="{BD27A3EF-FB2B-4675-9ECB-28294B3C23BC}" destId="{695243F8-7451-4C80-AA29-799AC4BD33BB}" srcOrd="1" destOrd="0" presId="urn:microsoft.com/office/officeart/2005/8/layout/hierarchy3"/>
    <dgm:cxn modelId="{CEC74339-4E91-4D2F-BD98-C8BE85217B46}" type="presOf" srcId="{6A378FE7-A659-4551-9472-8EA7FE86FE43}" destId="{9F802180-D5C1-4944-8834-02BAFD945654}" srcOrd="0" destOrd="0" presId="urn:microsoft.com/office/officeart/2005/8/layout/hierarchy3"/>
    <dgm:cxn modelId="{0340753C-844A-444D-B084-56BFB9458052}" type="presOf" srcId="{EF6FC0D9-2955-4D6F-9F62-C13121FB6B32}" destId="{0C2F4868-90C8-4F93-A80D-B379AD45F975}" srcOrd="0" destOrd="0" presId="urn:microsoft.com/office/officeart/2005/8/layout/hierarchy3"/>
    <dgm:cxn modelId="{E64D2E5F-4C41-49CD-A698-734E39D41279}" type="presOf" srcId="{2CFAB628-18A9-451D-BE4D-959A3A173349}" destId="{1A944120-81F5-406A-8FE9-E9AD8EB334F6}" srcOrd="0" destOrd="0" presId="urn:microsoft.com/office/officeart/2005/8/layout/hierarchy3"/>
    <dgm:cxn modelId="{93CF7D97-E6B1-49FF-8C0E-C7C654F98E16}" srcId="{BD27A3EF-FB2B-4675-9ECB-28294B3C23BC}" destId="{57C3E7E8-9D1C-4AEA-B8E5-9E700F7BC735}" srcOrd="0" destOrd="0" parTransId="{9F05E967-0A06-4E80-A587-D097895A4FAE}" sibTransId="{2B1F2324-7D17-4337-B62D-A39152378F45}"/>
    <dgm:cxn modelId="{07FB5E98-DD5D-46A2-96B0-34A02BC8D04A}" type="presOf" srcId="{630C985B-E534-4532-8103-80CA4E24684E}" destId="{936E5F1B-744E-42BD-AB01-DE37E084D343}" srcOrd="0" destOrd="0" presId="urn:microsoft.com/office/officeart/2005/8/layout/hierarchy3"/>
    <dgm:cxn modelId="{8830FDA4-9A42-4075-B357-6F51BE2032F1}" srcId="{F6209A4F-F3F9-4A90-83E3-52362F9A0FF8}" destId="{4E27DC99-A78B-43A4-8C2F-78D7BD443B30}" srcOrd="1" destOrd="0" parTransId="{03B36324-F400-40D5-BBDC-649887AB87C5}" sibTransId="{4B706C11-F47B-4F93-9003-72166D4307C7}"/>
    <dgm:cxn modelId="{EDFBDCBC-EE08-482B-9765-0BF08046D34F}" srcId="{2CFAB628-18A9-451D-BE4D-959A3A173349}" destId="{F6209A4F-F3F9-4A90-83E3-52362F9A0FF8}" srcOrd="0" destOrd="0" parTransId="{1E16075F-4106-4DEE-997D-696E3B4AC4DF}" sibTransId="{C824AA1F-24DE-4113-B277-FEF0E33A155F}"/>
    <dgm:cxn modelId="{C996EFBE-ECD5-4BE2-8209-E4C59540698E}" srcId="{F6209A4F-F3F9-4A90-83E3-52362F9A0FF8}" destId="{0E89D31A-57CA-4E9F-9948-344D07E45733}" srcOrd="2" destOrd="0" parTransId="{F1AEAEF6-A212-4976-AF00-97CCCF0C8FD6}" sibTransId="{8E55D1D4-2B49-46AE-BF93-9220C0CCF447}"/>
    <dgm:cxn modelId="{6ECF77BF-133E-46EE-BFDF-F8B578CFB2C2}" type="presOf" srcId="{0828FDC4-77E5-464A-AB0A-C887BFF76974}" destId="{FCAC49FA-FA9B-4E77-81B7-40F77BEE52FC}" srcOrd="0" destOrd="0" presId="urn:microsoft.com/office/officeart/2005/8/layout/hierarchy3"/>
    <dgm:cxn modelId="{938291C4-5F82-4269-8A3F-70E79679B67A}" srcId="{2CFAB628-18A9-451D-BE4D-959A3A173349}" destId="{BD27A3EF-FB2B-4675-9ECB-28294B3C23BC}" srcOrd="1" destOrd="0" parTransId="{FD79A55E-A4D7-4898-8C72-0C4D0A2418C2}" sibTransId="{1EBDB936-B6F2-4A43-B979-3B0251781580}"/>
    <dgm:cxn modelId="{AC67B6C5-9EA0-427B-A68A-744C868020F3}" type="presOf" srcId="{BD27A3EF-FB2B-4675-9ECB-28294B3C23BC}" destId="{FFE8047A-7B0E-4D74-BB6F-78FFC5FD047C}" srcOrd="0" destOrd="0" presId="urn:microsoft.com/office/officeart/2005/8/layout/hierarchy3"/>
    <dgm:cxn modelId="{E06FE9C8-04B1-49AD-9784-B5F9391C3FDA}" type="presOf" srcId="{F6209A4F-F3F9-4A90-83E3-52362F9A0FF8}" destId="{4F827F82-3012-48EE-9F02-ED911708DDFF}" srcOrd="0" destOrd="0" presId="urn:microsoft.com/office/officeart/2005/8/layout/hierarchy3"/>
    <dgm:cxn modelId="{E75D34CB-B8B2-48EE-B746-0C469650C864}" srcId="{BD27A3EF-FB2B-4675-9ECB-28294B3C23BC}" destId="{1D19FF53-A210-40B9-8BCD-3FA35CBD1AB7}" srcOrd="1" destOrd="0" parTransId="{630C985B-E534-4532-8103-80CA4E24684E}" sibTransId="{1E7FF22E-2F22-4978-BDEF-A06EB3763716}"/>
    <dgm:cxn modelId="{DF5A68CB-DBD8-4DAC-9013-7A9BE97D9E82}" type="presOf" srcId="{57C3E7E8-9D1C-4AEA-B8E5-9E700F7BC735}" destId="{C19B541D-71BC-436F-9DEE-788474B8FC45}" srcOrd="0" destOrd="0" presId="urn:microsoft.com/office/officeart/2005/8/layout/hierarchy3"/>
    <dgm:cxn modelId="{170FA3D1-5F73-4B69-A56A-F3CD768A7223}" srcId="{F6209A4F-F3F9-4A90-83E3-52362F9A0FF8}" destId="{099FFD21-69AF-416F-B798-469C296E1A2E}" srcOrd="0" destOrd="0" parTransId="{6A378FE7-A659-4551-9472-8EA7FE86FE43}" sibTransId="{A64704BA-4573-4186-8CD6-FA2F0AF2B6B2}"/>
    <dgm:cxn modelId="{4A88BFD5-DEE8-4E22-B513-2CC13558994E}" srcId="{BD27A3EF-FB2B-4675-9ECB-28294B3C23BC}" destId="{0828FDC4-77E5-464A-AB0A-C887BFF76974}" srcOrd="2" destOrd="0" parTransId="{EF6FC0D9-2955-4D6F-9F62-C13121FB6B32}" sibTransId="{CAB7636B-953F-4CD6-900B-E681CE778C1C}"/>
    <dgm:cxn modelId="{9F003AE1-9F96-47C1-BAB9-F62815CD9ADC}" type="presOf" srcId="{0E89D31A-57CA-4E9F-9948-344D07E45733}" destId="{DDFAFFA0-3CEC-4087-8380-2D3768181B32}" srcOrd="0" destOrd="0" presId="urn:microsoft.com/office/officeart/2005/8/layout/hierarchy3"/>
    <dgm:cxn modelId="{F76343E8-D776-4F93-B516-2BFB847F489D}" type="presOf" srcId="{1D19FF53-A210-40B9-8BCD-3FA35CBD1AB7}" destId="{012645E3-6F52-48F4-95E8-0A0F8E564C61}" srcOrd="0" destOrd="0" presId="urn:microsoft.com/office/officeart/2005/8/layout/hierarchy3"/>
    <dgm:cxn modelId="{5B752BF3-3635-45E3-BEFF-18B8BDA38E84}" type="presOf" srcId="{F1AEAEF6-A212-4976-AF00-97CCCF0C8FD6}" destId="{9FDD5719-3466-4E18-ACBF-1164D2AA01BF}" srcOrd="0" destOrd="0" presId="urn:microsoft.com/office/officeart/2005/8/layout/hierarchy3"/>
    <dgm:cxn modelId="{AB19AEF9-EFE6-4DC5-B4E5-6B613F7FCE4F}" type="presOf" srcId="{9F05E967-0A06-4E80-A587-D097895A4FAE}" destId="{F738EC87-C45C-435E-BDB4-9E18143C9B6B}" srcOrd="0" destOrd="0" presId="urn:microsoft.com/office/officeart/2005/8/layout/hierarchy3"/>
    <dgm:cxn modelId="{FD43AEFA-8A02-4CF0-9918-51E784118E4F}" type="presOf" srcId="{F6209A4F-F3F9-4A90-83E3-52362F9A0FF8}" destId="{1572844B-9B86-4857-ABC0-845AFCCD02C4}" srcOrd="1" destOrd="0" presId="urn:microsoft.com/office/officeart/2005/8/layout/hierarchy3"/>
    <dgm:cxn modelId="{2A01942B-7FDD-4E41-BD11-BBFCE8E86897}" type="presParOf" srcId="{1A944120-81F5-406A-8FE9-E9AD8EB334F6}" destId="{95C7B631-0889-4BD1-9A8B-9D28088C4D38}" srcOrd="0" destOrd="0" presId="urn:microsoft.com/office/officeart/2005/8/layout/hierarchy3"/>
    <dgm:cxn modelId="{68A0349F-DF0C-4076-864C-61076E073BB2}" type="presParOf" srcId="{95C7B631-0889-4BD1-9A8B-9D28088C4D38}" destId="{677FBA5F-CFF6-4346-9265-B7D16727BDB4}" srcOrd="0" destOrd="0" presId="urn:microsoft.com/office/officeart/2005/8/layout/hierarchy3"/>
    <dgm:cxn modelId="{902E8FCD-71B0-4CAE-BEE5-72465542ACA0}" type="presParOf" srcId="{677FBA5F-CFF6-4346-9265-B7D16727BDB4}" destId="{4F827F82-3012-48EE-9F02-ED911708DDFF}" srcOrd="0" destOrd="0" presId="urn:microsoft.com/office/officeart/2005/8/layout/hierarchy3"/>
    <dgm:cxn modelId="{F22281A5-2EB5-4407-B599-FA174590A64D}" type="presParOf" srcId="{677FBA5F-CFF6-4346-9265-B7D16727BDB4}" destId="{1572844B-9B86-4857-ABC0-845AFCCD02C4}" srcOrd="1" destOrd="0" presId="urn:microsoft.com/office/officeart/2005/8/layout/hierarchy3"/>
    <dgm:cxn modelId="{8615312E-E59F-489B-A439-CC5ABF579860}" type="presParOf" srcId="{95C7B631-0889-4BD1-9A8B-9D28088C4D38}" destId="{B0EDC276-C834-4A36-884A-8D3560E3EF04}" srcOrd="1" destOrd="0" presId="urn:microsoft.com/office/officeart/2005/8/layout/hierarchy3"/>
    <dgm:cxn modelId="{A0E03F18-FB5F-40FC-A007-3F903D854613}" type="presParOf" srcId="{B0EDC276-C834-4A36-884A-8D3560E3EF04}" destId="{9F802180-D5C1-4944-8834-02BAFD945654}" srcOrd="0" destOrd="0" presId="urn:microsoft.com/office/officeart/2005/8/layout/hierarchy3"/>
    <dgm:cxn modelId="{732769D6-2E7C-4771-AD6B-ADB4A704A6DB}" type="presParOf" srcId="{B0EDC276-C834-4A36-884A-8D3560E3EF04}" destId="{54EE99C4-D7A0-4436-A543-1B6DF242A5E0}" srcOrd="1" destOrd="0" presId="urn:microsoft.com/office/officeart/2005/8/layout/hierarchy3"/>
    <dgm:cxn modelId="{A44FB2CE-95A7-4D52-997E-25972D7442C6}" type="presParOf" srcId="{B0EDC276-C834-4A36-884A-8D3560E3EF04}" destId="{51682CB2-502F-4765-BEF7-39BBFFDE4344}" srcOrd="2" destOrd="0" presId="urn:microsoft.com/office/officeart/2005/8/layout/hierarchy3"/>
    <dgm:cxn modelId="{CFFB1C40-1808-4955-B256-A79C1D3DF616}" type="presParOf" srcId="{B0EDC276-C834-4A36-884A-8D3560E3EF04}" destId="{09B44E99-89E6-499A-B132-D243A56AE1DA}" srcOrd="3" destOrd="0" presId="urn:microsoft.com/office/officeart/2005/8/layout/hierarchy3"/>
    <dgm:cxn modelId="{90365FA7-B0C7-4B48-9AD0-5FAB95729E47}" type="presParOf" srcId="{B0EDC276-C834-4A36-884A-8D3560E3EF04}" destId="{9FDD5719-3466-4E18-ACBF-1164D2AA01BF}" srcOrd="4" destOrd="0" presId="urn:microsoft.com/office/officeart/2005/8/layout/hierarchy3"/>
    <dgm:cxn modelId="{27FB1455-6AB2-487F-B26F-0BA1E1F3BF69}" type="presParOf" srcId="{B0EDC276-C834-4A36-884A-8D3560E3EF04}" destId="{DDFAFFA0-3CEC-4087-8380-2D3768181B32}" srcOrd="5" destOrd="0" presId="urn:microsoft.com/office/officeart/2005/8/layout/hierarchy3"/>
    <dgm:cxn modelId="{5A29018E-87CE-4E90-829F-842685C61BFE}" type="presParOf" srcId="{1A944120-81F5-406A-8FE9-E9AD8EB334F6}" destId="{EF0E1035-D70C-4F24-9D77-4A80182308E5}" srcOrd="1" destOrd="0" presId="urn:microsoft.com/office/officeart/2005/8/layout/hierarchy3"/>
    <dgm:cxn modelId="{36CFC296-AA0F-4B81-AA78-2CCCC20FBEEC}" type="presParOf" srcId="{EF0E1035-D70C-4F24-9D77-4A80182308E5}" destId="{6F7E643D-F26D-4179-B947-7B19D9ADC881}" srcOrd="0" destOrd="0" presId="urn:microsoft.com/office/officeart/2005/8/layout/hierarchy3"/>
    <dgm:cxn modelId="{759D586E-A5C1-49DE-8A43-1854789EB6F5}" type="presParOf" srcId="{6F7E643D-F26D-4179-B947-7B19D9ADC881}" destId="{FFE8047A-7B0E-4D74-BB6F-78FFC5FD047C}" srcOrd="0" destOrd="0" presId="urn:microsoft.com/office/officeart/2005/8/layout/hierarchy3"/>
    <dgm:cxn modelId="{5BAFD6E4-4FE9-42F2-9BB6-5241073A1B4A}" type="presParOf" srcId="{6F7E643D-F26D-4179-B947-7B19D9ADC881}" destId="{695243F8-7451-4C80-AA29-799AC4BD33BB}" srcOrd="1" destOrd="0" presId="urn:microsoft.com/office/officeart/2005/8/layout/hierarchy3"/>
    <dgm:cxn modelId="{D08CA0F3-D9F6-4CEB-85B6-B3EDA4352161}" type="presParOf" srcId="{EF0E1035-D70C-4F24-9D77-4A80182308E5}" destId="{15AA377C-48EE-471A-9DF7-DFAE6C421CA1}" srcOrd="1" destOrd="0" presId="urn:microsoft.com/office/officeart/2005/8/layout/hierarchy3"/>
    <dgm:cxn modelId="{E55F3962-7AA8-4FDA-A340-515536CB41AF}" type="presParOf" srcId="{15AA377C-48EE-471A-9DF7-DFAE6C421CA1}" destId="{F738EC87-C45C-435E-BDB4-9E18143C9B6B}" srcOrd="0" destOrd="0" presId="urn:microsoft.com/office/officeart/2005/8/layout/hierarchy3"/>
    <dgm:cxn modelId="{5D914780-9B23-4C1F-BEF2-53B5EBE37303}" type="presParOf" srcId="{15AA377C-48EE-471A-9DF7-DFAE6C421CA1}" destId="{C19B541D-71BC-436F-9DEE-788474B8FC45}" srcOrd="1" destOrd="0" presId="urn:microsoft.com/office/officeart/2005/8/layout/hierarchy3"/>
    <dgm:cxn modelId="{F37347A6-2787-45F6-AD98-5E92DE7CEA5F}" type="presParOf" srcId="{15AA377C-48EE-471A-9DF7-DFAE6C421CA1}" destId="{936E5F1B-744E-42BD-AB01-DE37E084D343}" srcOrd="2" destOrd="0" presId="urn:microsoft.com/office/officeart/2005/8/layout/hierarchy3"/>
    <dgm:cxn modelId="{2CCD100B-46F7-497B-B2DF-595B07FF2490}" type="presParOf" srcId="{15AA377C-48EE-471A-9DF7-DFAE6C421CA1}" destId="{012645E3-6F52-48F4-95E8-0A0F8E564C61}" srcOrd="3" destOrd="0" presId="urn:microsoft.com/office/officeart/2005/8/layout/hierarchy3"/>
    <dgm:cxn modelId="{419681FF-BEA6-4E2E-8919-B2E32921014C}" type="presParOf" srcId="{15AA377C-48EE-471A-9DF7-DFAE6C421CA1}" destId="{0C2F4868-90C8-4F93-A80D-B379AD45F975}" srcOrd="4" destOrd="0" presId="urn:microsoft.com/office/officeart/2005/8/layout/hierarchy3"/>
    <dgm:cxn modelId="{15D11ADD-1FBE-45F9-8191-06208063C68A}" type="presParOf" srcId="{15AA377C-48EE-471A-9DF7-DFAE6C421CA1}" destId="{FCAC49FA-FA9B-4E77-81B7-40F77BEE52F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53142E1-5D26-47F6-AEEB-395B4465056F}" type="doc">
      <dgm:prSet loTypeId="urn:microsoft.com/office/officeart/2008/layout/VerticalCircleList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E25D8EAC-B5E1-417E-BB98-B327EDA89CA3}">
      <dgm:prSet/>
      <dgm:spPr/>
      <dgm:t>
        <a:bodyPr/>
        <a:lstStyle/>
        <a:p>
          <a:r>
            <a:rPr lang="ru-RU" dirty="0"/>
            <a:t>Продукция соответствующая международным и российским стандартам качества</a:t>
          </a:r>
        </a:p>
      </dgm:t>
    </dgm:pt>
    <dgm:pt modelId="{DC36AF5A-2C9E-426D-B244-7E86923138C3}" type="parTrans" cxnId="{357D7BF2-69C9-4B30-A578-F93BD598A907}">
      <dgm:prSet/>
      <dgm:spPr/>
      <dgm:t>
        <a:bodyPr/>
        <a:lstStyle/>
        <a:p>
          <a:endParaRPr lang="ru-RU"/>
        </a:p>
      </dgm:t>
    </dgm:pt>
    <dgm:pt modelId="{095B97AA-CAF2-480D-8A5E-689715071228}" type="sibTrans" cxnId="{357D7BF2-69C9-4B30-A578-F93BD598A907}">
      <dgm:prSet/>
      <dgm:spPr/>
      <dgm:t>
        <a:bodyPr/>
        <a:lstStyle/>
        <a:p>
          <a:endParaRPr lang="ru-RU"/>
        </a:p>
      </dgm:t>
    </dgm:pt>
    <dgm:pt modelId="{74ECAD98-A89F-4C26-9B74-30C58751F28C}">
      <dgm:prSet/>
      <dgm:spPr/>
      <dgm:t>
        <a:bodyPr/>
        <a:lstStyle/>
        <a:p>
          <a:r>
            <a:rPr lang="ru-RU" dirty="0"/>
            <a:t>Оперативная поставка кабельной продукции</a:t>
          </a:r>
        </a:p>
      </dgm:t>
    </dgm:pt>
    <dgm:pt modelId="{51CAACDB-524E-4F77-A246-CAB03C0115ED}" type="parTrans" cxnId="{63312F2F-8567-4E65-92FB-7CD36CFFE794}">
      <dgm:prSet/>
      <dgm:spPr/>
      <dgm:t>
        <a:bodyPr/>
        <a:lstStyle/>
        <a:p>
          <a:endParaRPr lang="ru-RU"/>
        </a:p>
      </dgm:t>
    </dgm:pt>
    <dgm:pt modelId="{41E07076-4950-4E43-BBB4-BBE4D4D9D1A4}" type="sibTrans" cxnId="{63312F2F-8567-4E65-92FB-7CD36CFFE794}">
      <dgm:prSet/>
      <dgm:spPr/>
      <dgm:t>
        <a:bodyPr/>
        <a:lstStyle/>
        <a:p>
          <a:endParaRPr lang="ru-RU"/>
        </a:p>
      </dgm:t>
    </dgm:pt>
    <dgm:pt modelId="{4426674A-AC5A-4765-B988-9A1396286CEC}">
      <dgm:prSet/>
      <dgm:spPr/>
      <dgm:t>
        <a:bodyPr/>
        <a:lstStyle/>
        <a:p>
          <a:r>
            <a:rPr lang="ru-RU" dirty="0"/>
            <a:t>Комплексные решения «под ключ»</a:t>
          </a:r>
        </a:p>
      </dgm:t>
    </dgm:pt>
    <dgm:pt modelId="{E87148D3-1127-4BED-885E-063D48129B09}" type="parTrans" cxnId="{83AE26F9-2048-4D14-91D8-190474A4579B}">
      <dgm:prSet/>
      <dgm:spPr/>
      <dgm:t>
        <a:bodyPr/>
        <a:lstStyle/>
        <a:p>
          <a:endParaRPr lang="ru-RU"/>
        </a:p>
      </dgm:t>
    </dgm:pt>
    <dgm:pt modelId="{C6E8FF2E-B5BD-4C6E-BF7D-E386E2DF4C8D}" type="sibTrans" cxnId="{83AE26F9-2048-4D14-91D8-190474A4579B}">
      <dgm:prSet/>
      <dgm:spPr/>
      <dgm:t>
        <a:bodyPr/>
        <a:lstStyle/>
        <a:p>
          <a:endParaRPr lang="ru-RU"/>
        </a:p>
      </dgm:t>
    </dgm:pt>
    <dgm:pt modelId="{86FA0FE6-D972-4AD8-895F-ED29F406E663}" type="pres">
      <dgm:prSet presAssocID="{553142E1-5D26-47F6-AEEB-395B4465056F}" presName="Name0" presStyleCnt="0">
        <dgm:presLayoutVars>
          <dgm:dir/>
        </dgm:presLayoutVars>
      </dgm:prSet>
      <dgm:spPr/>
    </dgm:pt>
    <dgm:pt modelId="{6B1E48BC-C025-40E8-A76B-2FC6834F0948}" type="pres">
      <dgm:prSet presAssocID="{E25D8EAC-B5E1-417E-BB98-B327EDA89CA3}" presName="noChildren" presStyleCnt="0"/>
      <dgm:spPr/>
    </dgm:pt>
    <dgm:pt modelId="{39A5E0BD-398A-43F6-8CC0-771E1AEA8821}" type="pres">
      <dgm:prSet presAssocID="{E25D8EAC-B5E1-417E-BB98-B327EDA89CA3}" presName="gap" presStyleCnt="0"/>
      <dgm:spPr/>
    </dgm:pt>
    <dgm:pt modelId="{0D82FA82-448A-4936-97C5-074908BBA63B}" type="pres">
      <dgm:prSet presAssocID="{E25D8EAC-B5E1-417E-BB98-B327EDA89CA3}" presName="medCircle2" presStyleLbl="vennNode1" presStyleIdx="0" presStyleCnt="3"/>
      <dgm:spPr/>
    </dgm:pt>
    <dgm:pt modelId="{E99161FA-AC32-4A55-BAD6-06312E1A1654}" type="pres">
      <dgm:prSet presAssocID="{E25D8EAC-B5E1-417E-BB98-B327EDA89CA3}" presName="txLvlOnly1" presStyleLbl="revTx" presStyleIdx="0" presStyleCnt="3" custLinFactNeighborX="12057" custLinFactNeighborY="1231"/>
      <dgm:spPr/>
    </dgm:pt>
    <dgm:pt modelId="{E25AD6C9-DBD8-4F78-A92D-2EA6D225DE34}" type="pres">
      <dgm:prSet presAssocID="{74ECAD98-A89F-4C26-9B74-30C58751F28C}" presName="noChildren" presStyleCnt="0"/>
      <dgm:spPr/>
    </dgm:pt>
    <dgm:pt modelId="{4360F3F7-6AB2-4042-87AC-DB09337A6C2C}" type="pres">
      <dgm:prSet presAssocID="{74ECAD98-A89F-4C26-9B74-30C58751F28C}" presName="gap" presStyleCnt="0"/>
      <dgm:spPr/>
    </dgm:pt>
    <dgm:pt modelId="{C67D0253-1F66-438C-AAE2-F3026242E753}" type="pres">
      <dgm:prSet presAssocID="{74ECAD98-A89F-4C26-9B74-30C58751F28C}" presName="medCircle2" presStyleLbl="vennNode1" presStyleIdx="1" presStyleCnt="3"/>
      <dgm:spPr/>
    </dgm:pt>
    <dgm:pt modelId="{97371ABB-9D24-455D-A023-0A5227F99E17}" type="pres">
      <dgm:prSet presAssocID="{74ECAD98-A89F-4C26-9B74-30C58751F28C}" presName="txLvlOnly1" presStyleLbl="revTx" presStyleIdx="1" presStyleCnt="3" custLinFactNeighborX="2400" custLinFactNeighborY="1714"/>
      <dgm:spPr/>
    </dgm:pt>
    <dgm:pt modelId="{865F5DCE-EDB8-491A-9BD4-33B8BE67C211}" type="pres">
      <dgm:prSet presAssocID="{4426674A-AC5A-4765-B988-9A1396286CEC}" presName="noChildren" presStyleCnt="0"/>
      <dgm:spPr/>
    </dgm:pt>
    <dgm:pt modelId="{E59889D6-C9C8-46A9-ADDF-9BC6FD004C49}" type="pres">
      <dgm:prSet presAssocID="{4426674A-AC5A-4765-B988-9A1396286CEC}" presName="gap" presStyleCnt="0"/>
      <dgm:spPr/>
    </dgm:pt>
    <dgm:pt modelId="{8DEA59AB-33D9-4E5C-BF9E-82C3BCC5E440}" type="pres">
      <dgm:prSet presAssocID="{4426674A-AC5A-4765-B988-9A1396286CEC}" presName="medCircle2" presStyleLbl="vennNode1" presStyleIdx="2" presStyleCnt="3"/>
      <dgm:spPr/>
    </dgm:pt>
    <dgm:pt modelId="{3F23BCDE-5E95-48E3-BCD0-AECC03DDA94E}" type="pres">
      <dgm:prSet presAssocID="{4426674A-AC5A-4765-B988-9A1396286CEC}" presName="txLvlOnly1" presStyleLbl="revTx" presStyleIdx="2" presStyleCnt="3"/>
      <dgm:spPr/>
    </dgm:pt>
  </dgm:ptLst>
  <dgm:cxnLst>
    <dgm:cxn modelId="{63312F2F-8567-4E65-92FB-7CD36CFFE794}" srcId="{553142E1-5D26-47F6-AEEB-395B4465056F}" destId="{74ECAD98-A89F-4C26-9B74-30C58751F28C}" srcOrd="1" destOrd="0" parTransId="{51CAACDB-524E-4F77-A246-CAB03C0115ED}" sibTransId="{41E07076-4950-4E43-BBB4-BBE4D4D9D1A4}"/>
    <dgm:cxn modelId="{B38A0234-3F6A-4C13-AA11-F85FA5BBF42C}" type="presOf" srcId="{74ECAD98-A89F-4C26-9B74-30C58751F28C}" destId="{97371ABB-9D24-455D-A023-0A5227F99E17}" srcOrd="0" destOrd="0" presId="urn:microsoft.com/office/officeart/2008/layout/VerticalCircleList"/>
    <dgm:cxn modelId="{40D1BD63-4BF3-4E6F-B736-3277EC82564F}" type="presOf" srcId="{4426674A-AC5A-4765-B988-9A1396286CEC}" destId="{3F23BCDE-5E95-48E3-BCD0-AECC03DDA94E}" srcOrd="0" destOrd="0" presId="urn:microsoft.com/office/officeart/2008/layout/VerticalCircleList"/>
    <dgm:cxn modelId="{AC360759-A7F1-49BB-941F-44C6EAB8B951}" type="presOf" srcId="{E25D8EAC-B5E1-417E-BB98-B327EDA89CA3}" destId="{E99161FA-AC32-4A55-BAD6-06312E1A1654}" srcOrd="0" destOrd="0" presId="urn:microsoft.com/office/officeart/2008/layout/VerticalCircleList"/>
    <dgm:cxn modelId="{38F9C8C2-8932-4E53-A794-89B5F4ED79C2}" type="presOf" srcId="{553142E1-5D26-47F6-AEEB-395B4465056F}" destId="{86FA0FE6-D972-4AD8-895F-ED29F406E663}" srcOrd="0" destOrd="0" presId="urn:microsoft.com/office/officeart/2008/layout/VerticalCircleList"/>
    <dgm:cxn modelId="{357D7BF2-69C9-4B30-A578-F93BD598A907}" srcId="{553142E1-5D26-47F6-AEEB-395B4465056F}" destId="{E25D8EAC-B5E1-417E-BB98-B327EDA89CA3}" srcOrd="0" destOrd="0" parTransId="{DC36AF5A-2C9E-426D-B244-7E86923138C3}" sibTransId="{095B97AA-CAF2-480D-8A5E-689715071228}"/>
    <dgm:cxn modelId="{83AE26F9-2048-4D14-91D8-190474A4579B}" srcId="{553142E1-5D26-47F6-AEEB-395B4465056F}" destId="{4426674A-AC5A-4765-B988-9A1396286CEC}" srcOrd="2" destOrd="0" parTransId="{E87148D3-1127-4BED-885E-063D48129B09}" sibTransId="{C6E8FF2E-B5BD-4C6E-BF7D-E386E2DF4C8D}"/>
    <dgm:cxn modelId="{6B5A8720-FE5B-4973-B4CA-DA3DAE8EBEE7}" type="presParOf" srcId="{86FA0FE6-D972-4AD8-895F-ED29F406E663}" destId="{6B1E48BC-C025-40E8-A76B-2FC6834F0948}" srcOrd="0" destOrd="0" presId="urn:microsoft.com/office/officeart/2008/layout/VerticalCircleList"/>
    <dgm:cxn modelId="{6DE7763A-F5AF-486C-81DB-E232FF8D4271}" type="presParOf" srcId="{6B1E48BC-C025-40E8-A76B-2FC6834F0948}" destId="{39A5E0BD-398A-43F6-8CC0-771E1AEA8821}" srcOrd="0" destOrd="0" presId="urn:microsoft.com/office/officeart/2008/layout/VerticalCircleList"/>
    <dgm:cxn modelId="{ED54F83D-69F3-4D03-AB38-A44170554C56}" type="presParOf" srcId="{6B1E48BC-C025-40E8-A76B-2FC6834F0948}" destId="{0D82FA82-448A-4936-97C5-074908BBA63B}" srcOrd="1" destOrd="0" presId="urn:microsoft.com/office/officeart/2008/layout/VerticalCircleList"/>
    <dgm:cxn modelId="{6AD575F5-F72D-4F5D-9F89-B0E579302B84}" type="presParOf" srcId="{6B1E48BC-C025-40E8-A76B-2FC6834F0948}" destId="{E99161FA-AC32-4A55-BAD6-06312E1A1654}" srcOrd="2" destOrd="0" presId="urn:microsoft.com/office/officeart/2008/layout/VerticalCircleList"/>
    <dgm:cxn modelId="{3BC328C3-3848-4F72-8728-7FAA7B7EC445}" type="presParOf" srcId="{86FA0FE6-D972-4AD8-895F-ED29F406E663}" destId="{E25AD6C9-DBD8-4F78-A92D-2EA6D225DE34}" srcOrd="1" destOrd="0" presId="urn:microsoft.com/office/officeart/2008/layout/VerticalCircleList"/>
    <dgm:cxn modelId="{DAE1C638-2740-4179-9058-A5A9E7DF2855}" type="presParOf" srcId="{E25AD6C9-DBD8-4F78-A92D-2EA6D225DE34}" destId="{4360F3F7-6AB2-4042-87AC-DB09337A6C2C}" srcOrd="0" destOrd="0" presId="urn:microsoft.com/office/officeart/2008/layout/VerticalCircleList"/>
    <dgm:cxn modelId="{4E102672-6ECA-4CDE-BD2E-CB4BE8625D95}" type="presParOf" srcId="{E25AD6C9-DBD8-4F78-A92D-2EA6D225DE34}" destId="{C67D0253-1F66-438C-AAE2-F3026242E753}" srcOrd="1" destOrd="0" presId="urn:microsoft.com/office/officeart/2008/layout/VerticalCircleList"/>
    <dgm:cxn modelId="{60071A30-F807-42DA-9F46-A4C64B1D2AE1}" type="presParOf" srcId="{E25AD6C9-DBD8-4F78-A92D-2EA6D225DE34}" destId="{97371ABB-9D24-455D-A023-0A5227F99E17}" srcOrd="2" destOrd="0" presId="urn:microsoft.com/office/officeart/2008/layout/VerticalCircleList"/>
    <dgm:cxn modelId="{5BA47EA6-2943-4C0C-9126-C028AA4F22B3}" type="presParOf" srcId="{86FA0FE6-D972-4AD8-895F-ED29F406E663}" destId="{865F5DCE-EDB8-491A-9BD4-33B8BE67C211}" srcOrd="2" destOrd="0" presId="urn:microsoft.com/office/officeart/2008/layout/VerticalCircleList"/>
    <dgm:cxn modelId="{15CF311C-47D1-47D4-B33F-79B2C36DF78C}" type="presParOf" srcId="{865F5DCE-EDB8-491A-9BD4-33B8BE67C211}" destId="{E59889D6-C9C8-46A9-ADDF-9BC6FD004C49}" srcOrd="0" destOrd="0" presId="urn:microsoft.com/office/officeart/2008/layout/VerticalCircleList"/>
    <dgm:cxn modelId="{9AAC96CC-1E90-4C88-8478-B396D0BFEE41}" type="presParOf" srcId="{865F5DCE-EDB8-491A-9BD4-33B8BE67C211}" destId="{8DEA59AB-33D9-4E5C-BF9E-82C3BCC5E440}" srcOrd="1" destOrd="0" presId="urn:microsoft.com/office/officeart/2008/layout/VerticalCircleList"/>
    <dgm:cxn modelId="{E3558200-BAD4-4CBB-878D-7FEE7ED1E9E6}" type="presParOf" srcId="{865F5DCE-EDB8-491A-9BD4-33B8BE67C211}" destId="{3F23BCDE-5E95-48E3-BCD0-AECC03DDA94E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961E47-02EB-48D7-868E-FC6B86BCE51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A340B05-693D-482C-AD85-4BED93C97762}">
      <dgm:prSet/>
      <dgm:spPr>
        <a:solidFill>
          <a:schemeClr val="bg1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ПВХ материал</a:t>
          </a:r>
        </a:p>
      </dgm:t>
    </dgm:pt>
    <dgm:pt modelId="{5E8A303A-3857-4358-A3B3-3E365A7CA696}" type="parTrans" cxnId="{D73F1FB6-7736-4FFD-9CE5-E9252D3ECBA8}">
      <dgm:prSet/>
      <dgm:spPr/>
      <dgm:t>
        <a:bodyPr/>
        <a:lstStyle/>
        <a:p>
          <a:endParaRPr lang="ru-RU"/>
        </a:p>
      </dgm:t>
    </dgm:pt>
    <dgm:pt modelId="{B0FC5820-EE43-430B-8535-2CC605322EF6}" type="sibTrans" cxnId="{D73F1FB6-7736-4FFD-9CE5-E9252D3ECBA8}">
      <dgm:prSet/>
      <dgm:spPr/>
      <dgm:t>
        <a:bodyPr/>
        <a:lstStyle/>
        <a:p>
          <a:endParaRPr lang="ru-RU"/>
        </a:p>
      </dgm:t>
    </dgm:pt>
    <dgm:pt modelId="{BA10993E-61C7-47C9-BD76-9AA0D20AAEBD}" type="pres">
      <dgm:prSet presAssocID="{E0961E47-02EB-48D7-868E-FC6B86BCE515}" presName="linear" presStyleCnt="0">
        <dgm:presLayoutVars>
          <dgm:animLvl val="lvl"/>
          <dgm:resizeHandles val="exact"/>
        </dgm:presLayoutVars>
      </dgm:prSet>
      <dgm:spPr/>
    </dgm:pt>
    <dgm:pt modelId="{28802149-1F13-465D-B943-4064FC23E918}" type="pres">
      <dgm:prSet presAssocID="{BA340B05-693D-482C-AD85-4BED93C9776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F451B8D-C871-4728-9EB2-C74652313101}" type="presOf" srcId="{E0961E47-02EB-48D7-868E-FC6B86BCE515}" destId="{BA10993E-61C7-47C9-BD76-9AA0D20AAEBD}" srcOrd="0" destOrd="0" presId="urn:microsoft.com/office/officeart/2005/8/layout/vList2"/>
    <dgm:cxn modelId="{0F7490B0-4E3B-4AD2-86FE-D7830962E959}" type="presOf" srcId="{BA340B05-693D-482C-AD85-4BED93C97762}" destId="{28802149-1F13-465D-B943-4064FC23E918}" srcOrd="0" destOrd="0" presId="urn:microsoft.com/office/officeart/2005/8/layout/vList2"/>
    <dgm:cxn modelId="{D73F1FB6-7736-4FFD-9CE5-E9252D3ECBA8}" srcId="{E0961E47-02EB-48D7-868E-FC6B86BCE515}" destId="{BA340B05-693D-482C-AD85-4BED93C97762}" srcOrd="0" destOrd="0" parTransId="{5E8A303A-3857-4358-A3B3-3E365A7CA696}" sibTransId="{B0FC5820-EE43-430B-8535-2CC605322EF6}"/>
    <dgm:cxn modelId="{F24C1301-3926-44A6-86B9-7E7115A4D5E4}" type="presParOf" srcId="{BA10993E-61C7-47C9-BD76-9AA0D20AAEBD}" destId="{28802149-1F13-465D-B943-4064FC23E9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61F813-F796-4999-9DA2-1CCF5FC0E5F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2243976-BD63-48F3-8C79-81DB62A791EF}">
      <dgm:prSet/>
      <dgm:spPr>
        <a:solidFill>
          <a:schemeClr val="bg1"/>
        </a:solidFill>
      </dgm:spPr>
      <dgm:t>
        <a:bodyPr/>
        <a:lstStyle/>
        <a:p>
          <a:r>
            <a:rPr lang="ru-RU" b="0" i="0" dirty="0">
              <a:solidFill>
                <a:schemeClr val="tx1"/>
              </a:solidFill>
            </a:rPr>
            <a:t>броня из стальных оцинкованных проволок</a:t>
          </a:r>
          <a:endParaRPr lang="ru-RU" dirty="0">
            <a:solidFill>
              <a:schemeClr val="tx1"/>
            </a:solidFill>
          </a:endParaRPr>
        </a:p>
      </dgm:t>
    </dgm:pt>
    <dgm:pt modelId="{0DF37FDB-C5A3-4C08-BDFE-2FE4E7CF6BB4}" type="parTrans" cxnId="{BD7F53A4-D03C-4734-A1C9-8605B9DB2C82}">
      <dgm:prSet/>
      <dgm:spPr/>
      <dgm:t>
        <a:bodyPr/>
        <a:lstStyle/>
        <a:p>
          <a:endParaRPr lang="ru-RU"/>
        </a:p>
      </dgm:t>
    </dgm:pt>
    <dgm:pt modelId="{3347BA4C-4027-41CC-8812-035422B2BB45}" type="sibTrans" cxnId="{BD7F53A4-D03C-4734-A1C9-8605B9DB2C82}">
      <dgm:prSet/>
      <dgm:spPr/>
      <dgm:t>
        <a:bodyPr/>
        <a:lstStyle/>
        <a:p>
          <a:endParaRPr lang="ru-RU"/>
        </a:p>
      </dgm:t>
    </dgm:pt>
    <dgm:pt modelId="{58A7000F-7538-43BD-A9F2-A9800CFDB939}" type="pres">
      <dgm:prSet presAssocID="{1661F813-F796-4999-9DA2-1CCF5FC0E5F7}" presName="linear" presStyleCnt="0">
        <dgm:presLayoutVars>
          <dgm:animLvl val="lvl"/>
          <dgm:resizeHandles val="exact"/>
        </dgm:presLayoutVars>
      </dgm:prSet>
      <dgm:spPr/>
    </dgm:pt>
    <dgm:pt modelId="{CF1D8372-F1EF-4B21-8476-D9F7FCA6C5A4}" type="pres">
      <dgm:prSet presAssocID="{12243976-BD63-48F3-8C79-81DB62A791EF}" presName="parentText" presStyleLbl="node1" presStyleIdx="0" presStyleCnt="1" custLinFactNeighborX="-1051" custLinFactNeighborY="-48738">
        <dgm:presLayoutVars>
          <dgm:chMax val="0"/>
          <dgm:bulletEnabled val="1"/>
        </dgm:presLayoutVars>
      </dgm:prSet>
      <dgm:spPr/>
    </dgm:pt>
  </dgm:ptLst>
  <dgm:cxnLst>
    <dgm:cxn modelId="{DABB9335-E15B-4B9D-936A-0AB5F00987ED}" type="presOf" srcId="{12243976-BD63-48F3-8C79-81DB62A791EF}" destId="{CF1D8372-F1EF-4B21-8476-D9F7FCA6C5A4}" srcOrd="0" destOrd="0" presId="urn:microsoft.com/office/officeart/2005/8/layout/vList2"/>
    <dgm:cxn modelId="{21B9B066-818C-4262-89B7-13C0FA4E90E1}" type="presOf" srcId="{1661F813-F796-4999-9DA2-1CCF5FC0E5F7}" destId="{58A7000F-7538-43BD-A9F2-A9800CFDB939}" srcOrd="0" destOrd="0" presId="urn:microsoft.com/office/officeart/2005/8/layout/vList2"/>
    <dgm:cxn modelId="{BD7F53A4-D03C-4734-A1C9-8605B9DB2C82}" srcId="{1661F813-F796-4999-9DA2-1CCF5FC0E5F7}" destId="{12243976-BD63-48F3-8C79-81DB62A791EF}" srcOrd="0" destOrd="0" parTransId="{0DF37FDB-C5A3-4C08-BDFE-2FE4E7CF6BB4}" sibTransId="{3347BA4C-4027-41CC-8812-035422B2BB45}"/>
    <dgm:cxn modelId="{7611B163-F9D9-4562-B839-8480F1CF2BF2}" type="presParOf" srcId="{58A7000F-7538-43BD-A9F2-A9800CFDB939}" destId="{CF1D8372-F1EF-4B21-8476-D9F7FCA6C5A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86E2CA-E95C-4CEA-8455-D5AD5622B01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E033ED2-A429-4BAE-87E5-836F9FC904BF}">
      <dgm:prSet/>
      <dgm:spPr>
        <a:solidFill>
          <a:schemeClr val="bg1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токопроводящие медные жилы</a:t>
          </a:r>
        </a:p>
      </dgm:t>
    </dgm:pt>
    <dgm:pt modelId="{9846A333-72EC-421C-9808-8C5323C22E74}" type="parTrans" cxnId="{5CA4CDEB-9C5B-4B0A-A44F-1B08436CA68D}">
      <dgm:prSet/>
      <dgm:spPr/>
      <dgm:t>
        <a:bodyPr/>
        <a:lstStyle/>
        <a:p>
          <a:endParaRPr lang="ru-RU"/>
        </a:p>
      </dgm:t>
    </dgm:pt>
    <dgm:pt modelId="{7CD7A7C9-8EF0-4EC9-B5DE-8FBBEDF4E353}" type="sibTrans" cxnId="{5CA4CDEB-9C5B-4B0A-A44F-1B08436CA68D}">
      <dgm:prSet/>
      <dgm:spPr/>
      <dgm:t>
        <a:bodyPr/>
        <a:lstStyle/>
        <a:p>
          <a:endParaRPr lang="ru-RU"/>
        </a:p>
      </dgm:t>
    </dgm:pt>
    <dgm:pt modelId="{26B48801-D313-4163-9DE4-B6812A952344}" type="pres">
      <dgm:prSet presAssocID="{B986E2CA-E95C-4CEA-8455-D5AD5622B012}" presName="linear" presStyleCnt="0">
        <dgm:presLayoutVars>
          <dgm:animLvl val="lvl"/>
          <dgm:resizeHandles val="exact"/>
        </dgm:presLayoutVars>
      </dgm:prSet>
      <dgm:spPr/>
    </dgm:pt>
    <dgm:pt modelId="{C81E9E26-2A4F-4470-8DAC-9D8807275314}" type="pres">
      <dgm:prSet presAssocID="{AE033ED2-A429-4BAE-87E5-836F9FC904B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6F53DC7-DD86-49FF-8D28-3E510A82A89C}" type="presOf" srcId="{B986E2CA-E95C-4CEA-8455-D5AD5622B012}" destId="{26B48801-D313-4163-9DE4-B6812A952344}" srcOrd="0" destOrd="0" presId="urn:microsoft.com/office/officeart/2005/8/layout/vList2"/>
    <dgm:cxn modelId="{5CA4CDEB-9C5B-4B0A-A44F-1B08436CA68D}" srcId="{B986E2CA-E95C-4CEA-8455-D5AD5622B012}" destId="{AE033ED2-A429-4BAE-87E5-836F9FC904BF}" srcOrd="0" destOrd="0" parTransId="{9846A333-72EC-421C-9808-8C5323C22E74}" sibTransId="{7CD7A7C9-8EF0-4EC9-B5DE-8FBBEDF4E353}"/>
    <dgm:cxn modelId="{98FE21F5-C0DF-4C39-B539-123D437FBAE8}" type="presOf" srcId="{AE033ED2-A429-4BAE-87E5-836F9FC904BF}" destId="{C81E9E26-2A4F-4470-8DAC-9D8807275314}" srcOrd="0" destOrd="0" presId="urn:microsoft.com/office/officeart/2005/8/layout/vList2"/>
    <dgm:cxn modelId="{E4794714-DE6C-4E9B-8425-C71E355F0C7C}" type="presParOf" srcId="{26B48801-D313-4163-9DE4-B6812A952344}" destId="{C81E9E26-2A4F-4470-8DAC-9D88072753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D2EBD0-01A8-4383-9A9C-2A4942B22B1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81C6463-A34A-47DF-A235-0CC77353C360}">
      <dgm:prSet/>
      <dgm:spPr>
        <a:solidFill>
          <a:schemeClr val="bg1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изоляция из сшитого полиолефина</a:t>
          </a:r>
        </a:p>
      </dgm:t>
    </dgm:pt>
    <dgm:pt modelId="{6CC20EAD-C9CC-414D-BBE2-2CCD3BEC53C4}" type="parTrans" cxnId="{749BF79B-F436-4B4B-BE83-88F28842FBBB}">
      <dgm:prSet/>
      <dgm:spPr/>
      <dgm:t>
        <a:bodyPr/>
        <a:lstStyle/>
        <a:p>
          <a:endParaRPr lang="ru-RU"/>
        </a:p>
      </dgm:t>
    </dgm:pt>
    <dgm:pt modelId="{046AE201-25D9-4DEE-AC03-F9677CFACCFE}" type="sibTrans" cxnId="{749BF79B-F436-4B4B-BE83-88F28842FBBB}">
      <dgm:prSet/>
      <dgm:spPr/>
      <dgm:t>
        <a:bodyPr/>
        <a:lstStyle/>
        <a:p>
          <a:endParaRPr lang="ru-RU"/>
        </a:p>
      </dgm:t>
    </dgm:pt>
    <dgm:pt modelId="{203A2654-7C80-4B08-9FA5-D60A2B784323}" type="pres">
      <dgm:prSet presAssocID="{D8D2EBD0-01A8-4383-9A9C-2A4942B22B1D}" presName="linear" presStyleCnt="0">
        <dgm:presLayoutVars>
          <dgm:animLvl val="lvl"/>
          <dgm:resizeHandles val="exact"/>
        </dgm:presLayoutVars>
      </dgm:prSet>
      <dgm:spPr/>
    </dgm:pt>
    <dgm:pt modelId="{FF099F43-FA1F-4DE4-B00A-E87453ED38E4}" type="pres">
      <dgm:prSet presAssocID="{E81C6463-A34A-47DF-A235-0CC77353C360}" presName="parentText" presStyleLbl="node1" presStyleIdx="0" presStyleCnt="1" custLinFactNeighborX="-9354" custLinFactNeighborY="-18369">
        <dgm:presLayoutVars>
          <dgm:chMax val="0"/>
          <dgm:bulletEnabled val="1"/>
        </dgm:presLayoutVars>
      </dgm:prSet>
      <dgm:spPr/>
    </dgm:pt>
  </dgm:ptLst>
  <dgm:cxnLst>
    <dgm:cxn modelId="{0C2F421A-D307-47FE-BB2F-32EBBAF63D40}" type="presOf" srcId="{E81C6463-A34A-47DF-A235-0CC77353C360}" destId="{FF099F43-FA1F-4DE4-B00A-E87453ED38E4}" srcOrd="0" destOrd="0" presId="urn:microsoft.com/office/officeart/2005/8/layout/vList2"/>
    <dgm:cxn modelId="{3647314B-2659-4080-9DA7-4D926E5D364D}" type="presOf" srcId="{D8D2EBD0-01A8-4383-9A9C-2A4942B22B1D}" destId="{203A2654-7C80-4B08-9FA5-D60A2B784323}" srcOrd="0" destOrd="0" presId="urn:microsoft.com/office/officeart/2005/8/layout/vList2"/>
    <dgm:cxn modelId="{749BF79B-F436-4B4B-BE83-88F28842FBBB}" srcId="{D8D2EBD0-01A8-4383-9A9C-2A4942B22B1D}" destId="{E81C6463-A34A-47DF-A235-0CC77353C360}" srcOrd="0" destOrd="0" parTransId="{6CC20EAD-C9CC-414D-BBE2-2CCD3BEC53C4}" sibTransId="{046AE201-25D9-4DEE-AC03-F9677CFACCFE}"/>
    <dgm:cxn modelId="{0FB3B4E5-156C-4C45-9A61-69FDAAA1EC6F}" type="presParOf" srcId="{203A2654-7C80-4B08-9FA5-D60A2B784323}" destId="{FF099F43-FA1F-4DE4-B00A-E87453ED38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46C3C0-AA71-4163-BE82-50CB6E8E40D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6685056-7ED2-4C39-888F-38AEBC8B77FB}">
      <dgm:prSet/>
      <dgm:spPr>
        <a:solidFill>
          <a:schemeClr val="bg1"/>
        </a:solidFill>
      </dgm:spPr>
      <dgm:t>
        <a:bodyPr/>
        <a:lstStyle/>
        <a:p>
          <a:r>
            <a:rPr lang="ru-RU" dirty="0" err="1">
              <a:solidFill>
                <a:schemeClr val="tx1"/>
              </a:solidFill>
            </a:rPr>
            <a:t>водоблокирующая</a:t>
          </a:r>
          <a:r>
            <a:rPr lang="ru-RU" dirty="0">
              <a:solidFill>
                <a:schemeClr val="tx1"/>
              </a:solidFill>
            </a:rPr>
            <a:t> лента</a:t>
          </a:r>
        </a:p>
      </dgm:t>
    </dgm:pt>
    <dgm:pt modelId="{61777D7E-74C8-4817-B34A-A7EE33B839C3}" type="parTrans" cxnId="{1C59BC75-7AC3-4867-9128-D4FE4585E315}">
      <dgm:prSet/>
      <dgm:spPr/>
      <dgm:t>
        <a:bodyPr/>
        <a:lstStyle/>
        <a:p>
          <a:endParaRPr lang="ru-RU"/>
        </a:p>
      </dgm:t>
    </dgm:pt>
    <dgm:pt modelId="{3C87BD3A-6902-4251-8292-F073B0F206E6}" type="sibTrans" cxnId="{1C59BC75-7AC3-4867-9128-D4FE4585E315}">
      <dgm:prSet/>
      <dgm:spPr/>
      <dgm:t>
        <a:bodyPr/>
        <a:lstStyle/>
        <a:p>
          <a:endParaRPr lang="ru-RU"/>
        </a:p>
      </dgm:t>
    </dgm:pt>
    <dgm:pt modelId="{1A8FCF11-F052-411C-B0CA-4D188FE7131B}" type="pres">
      <dgm:prSet presAssocID="{AB46C3C0-AA71-4163-BE82-50CB6E8E40DE}" presName="linear" presStyleCnt="0">
        <dgm:presLayoutVars>
          <dgm:animLvl val="lvl"/>
          <dgm:resizeHandles val="exact"/>
        </dgm:presLayoutVars>
      </dgm:prSet>
      <dgm:spPr/>
    </dgm:pt>
    <dgm:pt modelId="{1A7F8A09-D323-4FFD-8FBD-0FD25384521E}" type="pres">
      <dgm:prSet presAssocID="{26685056-7ED2-4C39-888F-38AEBC8B77F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B94522A-7CE9-45F2-8B3F-363D2B28F8DA}" type="presOf" srcId="{AB46C3C0-AA71-4163-BE82-50CB6E8E40DE}" destId="{1A8FCF11-F052-411C-B0CA-4D188FE7131B}" srcOrd="0" destOrd="0" presId="urn:microsoft.com/office/officeart/2005/8/layout/vList2"/>
    <dgm:cxn modelId="{1C59BC75-7AC3-4867-9128-D4FE4585E315}" srcId="{AB46C3C0-AA71-4163-BE82-50CB6E8E40DE}" destId="{26685056-7ED2-4C39-888F-38AEBC8B77FB}" srcOrd="0" destOrd="0" parTransId="{61777D7E-74C8-4817-B34A-A7EE33B839C3}" sibTransId="{3C87BD3A-6902-4251-8292-F073B0F206E6}"/>
    <dgm:cxn modelId="{10DD5BF0-FB2D-4347-AA6B-853F42489E08}" type="presOf" srcId="{26685056-7ED2-4C39-888F-38AEBC8B77FB}" destId="{1A7F8A09-D323-4FFD-8FBD-0FD25384521E}" srcOrd="0" destOrd="0" presId="urn:microsoft.com/office/officeart/2005/8/layout/vList2"/>
    <dgm:cxn modelId="{A9BFE08A-2BCE-42AB-B342-8EE093016BA6}" type="presParOf" srcId="{1A8FCF11-F052-411C-B0CA-4D188FE7131B}" destId="{1A7F8A09-D323-4FFD-8FBD-0FD25384521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460BF77-4D7B-45D9-BA17-980117A9669E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3F43BDE-55E8-4009-820C-704916170184}">
      <dgm:prSet/>
      <dgm:spPr>
        <a:ln>
          <a:solidFill>
            <a:schemeClr val="bg1"/>
          </a:solidFill>
        </a:ln>
      </dgm:spPr>
      <dgm:t>
        <a:bodyPr/>
        <a:lstStyle/>
        <a:p>
          <a:r>
            <a:rPr lang="ru-RU" b="0" i="0" dirty="0"/>
            <a:t>Кабель универсальный инструментальный </a:t>
          </a:r>
          <a:r>
            <a:rPr lang="ru-RU" b="0" i="0" dirty="0">
              <a:latin typeface="Arial" panose="020B0604020202020204" pitchFamily="34" charset="0"/>
              <a:cs typeface="Arial" panose="020B0604020202020204" pitchFamily="34" charset="0"/>
            </a:rPr>
            <a:t>предназначен: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CE4EA4-E3AC-49C1-AD40-4CB4CFBD28B3}" type="parTrans" cxnId="{61B3285D-27DD-4982-8EC0-A044FB9D6124}">
      <dgm:prSet/>
      <dgm:spPr/>
      <dgm:t>
        <a:bodyPr/>
        <a:lstStyle/>
        <a:p>
          <a:endParaRPr lang="ru-RU"/>
        </a:p>
      </dgm:t>
    </dgm:pt>
    <dgm:pt modelId="{311970AF-A042-4737-A84B-DB2D15A1E82F}" type="sibTrans" cxnId="{61B3285D-27DD-4982-8EC0-A044FB9D6124}">
      <dgm:prSet/>
      <dgm:spPr/>
      <dgm:t>
        <a:bodyPr/>
        <a:lstStyle/>
        <a:p>
          <a:endParaRPr lang="ru-RU"/>
        </a:p>
      </dgm:t>
    </dgm:pt>
    <dgm:pt modelId="{CC6ABD94-FFE1-4D6A-8EF7-352D28A44F63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100" b="0" i="0" dirty="0">
              <a:latin typeface="Arial" panose="020B0604020202020204" pitchFamily="34" charset="0"/>
              <a:cs typeface="Arial" panose="020B0604020202020204" pitchFamily="34" charset="0"/>
            </a:rPr>
            <a:t>для применения в цепях управления, контроля и сигнализации, межприборных соединений, формирования цифровых информационных шин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</dgm:t>
    </dgm:pt>
    <dgm:pt modelId="{3C0BC96F-670A-4483-9114-0B8A2209E926}" type="parTrans" cxnId="{7AEE246D-EE40-4B88-8966-2996D1E986C4}">
      <dgm:prSet/>
      <dgm:spPr/>
      <dgm:t>
        <a:bodyPr/>
        <a:lstStyle/>
        <a:p>
          <a:endParaRPr lang="ru-RU"/>
        </a:p>
      </dgm:t>
    </dgm:pt>
    <dgm:pt modelId="{E9E261A5-D380-4A51-A3A6-6D0EA55B9077}" type="sibTrans" cxnId="{7AEE246D-EE40-4B88-8966-2996D1E986C4}">
      <dgm:prSet/>
      <dgm:spPr/>
      <dgm:t>
        <a:bodyPr/>
        <a:lstStyle/>
        <a:p>
          <a:endParaRPr lang="ru-RU"/>
        </a:p>
      </dgm:t>
    </dgm:pt>
    <dgm:pt modelId="{028D26D1-2B6D-43EB-9F97-EE9CFAF002D2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100" b="0" i="0" dirty="0">
              <a:latin typeface="Arial" panose="020B0604020202020204" pitchFamily="34" charset="0"/>
              <a:cs typeface="Arial" panose="020B0604020202020204" pitchFamily="34" charset="0"/>
            </a:rPr>
            <a:t>в качестве измерительных проводов для термометров сопротивления;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C84F8F-9F9A-41F4-AB79-EC51AE5A694D}" type="parTrans" cxnId="{71AA5D9C-B2E6-4979-AB37-A3A9E2521E9E}">
      <dgm:prSet/>
      <dgm:spPr/>
      <dgm:t>
        <a:bodyPr/>
        <a:lstStyle/>
        <a:p>
          <a:endParaRPr lang="ru-RU"/>
        </a:p>
      </dgm:t>
    </dgm:pt>
    <dgm:pt modelId="{E39274CC-DB2C-4F02-AB59-B98FE7380A0B}" type="sibTrans" cxnId="{71AA5D9C-B2E6-4979-AB37-A3A9E2521E9E}">
      <dgm:prSet/>
      <dgm:spPr/>
      <dgm:t>
        <a:bodyPr/>
        <a:lstStyle/>
        <a:p>
          <a:endParaRPr lang="ru-RU"/>
        </a:p>
      </dgm:t>
    </dgm:pt>
    <dgm:pt modelId="{1B47E555-43EE-4CDD-B9D2-D04C10D6DEF6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могут применяться для передачи данных в диапазоне частот до 4 МГц;</a:t>
          </a:r>
        </a:p>
      </dgm:t>
    </dgm:pt>
    <dgm:pt modelId="{D4D5D971-34F2-44A5-9B51-2C1A42F027A7}" type="parTrans" cxnId="{0BB84235-23A3-4B1D-95D1-C3D5340EC033}">
      <dgm:prSet/>
      <dgm:spPr/>
      <dgm:t>
        <a:bodyPr/>
        <a:lstStyle/>
        <a:p>
          <a:endParaRPr lang="ru-RU"/>
        </a:p>
      </dgm:t>
    </dgm:pt>
    <dgm:pt modelId="{3A157A30-6D6C-4F9D-9298-9C65DCE28605}" type="sibTrans" cxnId="{0BB84235-23A3-4B1D-95D1-C3D5340EC033}">
      <dgm:prSet/>
      <dgm:spPr/>
      <dgm:t>
        <a:bodyPr/>
        <a:lstStyle/>
        <a:p>
          <a:endParaRPr lang="ru-RU"/>
        </a:p>
      </dgm:t>
    </dgm:pt>
    <dgm:pt modelId="{1E71C12B-E62C-4CAA-81C5-FE840DA075D9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для подключения электрооборудования переменного тока с номинальным напряжением до 690 В частотой 50 или 60 Гц или электрооборудования постоянного тока с номинальным напряжением до 1000 В.</a:t>
          </a:r>
        </a:p>
      </dgm:t>
    </dgm:pt>
    <dgm:pt modelId="{6E8AD48E-401A-4F39-8700-A3E7178C8F35}" type="parTrans" cxnId="{B9CBAAFC-1CF1-40C3-932E-92C0DFBA9881}">
      <dgm:prSet/>
      <dgm:spPr/>
      <dgm:t>
        <a:bodyPr/>
        <a:lstStyle/>
        <a:p>
          <a:endParaRPr lang="ru-RU"/>
        </a:p>
      </dgm:t>
    </dgm:pt>
    <dgm:pt modelId="{FE63055A-CF29-466F-B44C-05945F3B20F7}" type="sibTrans" cxnId="{B9CBAAFC-1CF1-40C3-932E-92C0DFBA9881}">
      <dgm:prSet/>
      <dgm:spPr/>
      <dgm:t>
        <a:bodyPr/>
        <a:lstStyle/>
        <a:p>
          <a:endParaRPr lang="ru-RU"/>
        </a:p>
      </dgm:t>
    </dgm:pt>
    <dgm:pt modelId="{EC7A2042-F298-4D6A-82E4-7F31C19EE002}">
      <dgm:prSet/>
      <dgm:spPr/>
      <dgm:t>
        <a:bodyPr/>
        <a:lstStyle/>
        <a:p>
          <a:r>
            <a:rPr lang="ru-RU" b="0" i="0" dirty="0"/>
            <a:t>Кабель универсальный инструментальный 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может прокладываться:</a:t>
          </a:r>
        </a:p>
      </dgm:t>
    </dgm:pt>
    <dgm:pt modelId="{FFE1AA0A-D666-46B3-AD96-6EAA390AA774}" type="parTrans" cxnId="{A359BB94-BE06-4B93-A4B6-F02CFE8B34F9}">
      <dgm:prSet/>
      <dgm:spPr/>
      <dgm:t>
        <a:bodyPr/>
        <a:lstStyle/>
        <a:p>
          <a:endParaRPr lang="ru-RU"/>
        </a:p>
      </dgm:t>
    </dgm:pt>
    <dgm:pt modelId="{3485C45E-A78D-46B7-B355-DF7D683BBEC7}" type="sibTrans" cxnId="{A359BB94-BE06-4B93-A4B6-F02CFE8B34F9}">
      <dgm:prSet/>
      <dgm:spPr/>
      <dgm:t>
        <a:bodyPr/>
        <a:lstStyle/>
        <a:p>
          <a:endParaRPr lang="ru-RU"/>
        </a:p>
      </dgm:t>
    </dgm:pt>
    <dgm:pt modelId="{E9986136-E216-4BBA-8D00-C83A0FEE794B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во взрывоопасных зонах всех классов (с учетом требований ГОСТ IEC 60079-14-2013);</a:t>
          </a:r>
        </a:p>
      </dgm:t>
    </dgm:pt>
    <dgm:pt modelId="{6D7EA853-756B-4881-BE3A-35D924FD916A}" type="parTrans" cxnId="{1984F5F8-BF25-4A8E-8A36-A89C13A16783}">
      <dgm:prSet/>
      <dgm:spPr/>
      <dgm:t>
        <a:bodyPr/>
        <a:lstStyle/>
        <a:p>
          <a:endParaRPr lang="ru-RU"/>
        </a:p>
      </dgm:t>
    </dgm:pt>
    <dgm:pt modelId="{819EA226-38B8-4474-A843-546E032726FD}" type="sibTrans" cxnId="{1984F5F8-BF25-4A8E-8A36-A89C13A16783}">
      <dgm:prSet/>
      <dgm:spPr/>
      <dgm:t>
        <a:bodyPr/>
        <a:lstStyle/>
        <a:p>
          <a:endParaRPr lang="ru-RU"/>
        </a:p>
      </dgm:t>
    </dgm:pt>
    <dgm:pt modelId="{2554AB68-63DD-4D09-B51D-32101AF936E0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на открытом воздухе (в соответствии с требованиями ГОСТ Р 50571.5.52-2011). </a:t>
          </a:r>
        </a:p>
      </dgm:t>
    </dgm:pt>
    <dgm:pt modelId="{4175014A-B2C4-4F6B-9AF2-A7B42BB26D6A}" type="parTrans" cxnId="{C972D81D-594B-4E90-AD6C-1767370F2327}">
      <dgm:prSet/>
      <dgm:spPr/>
      <dgm:t>
        <a:bodyPr/>
        <a:lstStyle/>
        <a:p>
          <a:endParaRPr lang="ru-RU"/>
        </a:p>
      </dgm:t>
    </dgm:pt>
    <dgm:pt modelId="{6337880A-79A0-419D-88DD-05948FE7CA9F}" type="sibTrans" cxnId="{C972D81D-594B-4E90-AD6C-1767370F2327}">
      <dgm:prSet/>
      <dgm:spPr/>
      <dgm:t>
        <a:bodyPr/>
        <a:lstStyle/>
        <a:p>
          <a:endParaRPr lang="ru-RU"/>
        </a:p>
      </dgm:t>
    </dgm:pt>
    <dgm:pt modelId="{4629FE53-8BDE-467C-8140-57A665F6C0BF}" type="pres">
      <dgm:prSet presAssocID="{4460BF77-4D7B-45D9-BA17-980117A9669E}" presName="Name0" presStyleCnt="0">
        <dgm:presLayoutVars>
          <dgm:dir/>
          <dgm:animLvl val="lvl"/>
          <dgm:resizeHandles val="exact"/>
        </dgm:presLayoutVars>
      </dgm:prSet>
      <dgm:spPr/>
    </dgm:pt>
    <dgm:pt modelId="{F3C4568F-52D6-4DE5-8029-EDEB0F6B7F12}" type="pres">
      <dgm:prSet presAssocID="{A3F43BDE-55E8-4009-820C-704916170184}" presName="linNode" presStyleCnt="0"/>
      <dgm:spPr/>
    </dgm:pt>
    <dgm:pt modelId="{074A0426-FF78-4592-A1EC-F8ABF0FCD8D3}" type="pres">
      <dgm:prSet presAssocID="{A3F43BDE-55E8-4009-820C-704916170184}" presName="parentText" presStyleLbl="node1" presStyleIdx="0" presStyleCnt="2" custLinFactNeighborX="203" custLinFactNeighborY="-3">
        <dgm:presLayoutVars>
          <dgm:chMax val="1"/>
          <dgm:bulletEnabled val="1"/>
        </dgm:presLayoutVars>
      </dgm:prSet>
      <dgm:spPr/>
    </dgm:pt>
    <dgm:pt modelId="{4BFD2C64-1E4B-46AB-A9FF-2F646B10570A}" type="pres">
      <dgm:prSet presAssocID="{A3F43BDE-55E8-4009-820C-704916170184}" presName="descendantText" presStyleLbl="alignAccFollowNode1" presStyleIdx="0" presStyleCnt="2">
        <dgm:presLayoutVars>
          <dgm:bulletEnabled val="1"/>
        </dgm:presLayoutVars>
      </dgm:prSet>
      <dgm:spPr/>
    </dgm:pt>
    <dgm:pt modelId="{D67D8EAA-7759-4AF9-9458-F37A86BE1176}" type="pres">
      <dgm:prSet presAssocID="{311970AF-A042-4737-A84B-DB2D15A1E82F}" presName="sp" presStyleCnt="0"/>
      <dgm:spPr/>
    </dgm:pt>
    <dgm:pt modelId="{FC2E7CE7-4D6C-40AD-B987-1F97384780FE}" type="pres">
      <dgm:prSet presAssocID="{EC7A2042-F298-4D6A-82E4-7F31C19EE002}" presName="linNode" presStyleCnt="0"/>
      <dgm:spPr/>
    </dgm:pt>
    <dgm:pt modelId="{783065AF-7216-49BB-93EC-C4377C5E7D7A}" type="pres">
      <dgm:prSet presAssocID="{EC7A2042-F298-4D6A-82E4-7F31C19EE002}" presName="parentText" presStyleLbl="node1" presStyleIdx="1" presStyleCnt="2" custLinFactNeighborY="1160">
        <dgm:presLayoutVars>
          <dgm:chMax val="1"/>
          <dgm:bulletEnabled val="1"/>
        </dgm:presLayoutVars>
      </dgm:prSet>
      <dgm:spPr/>
    </dgm:pt>
    <dgm:pt modelId="{7EF15E8A-5799-4C0A-8059-4ADAA53A3E94}" type="pres">
      <dgm:prSet presAssocID="{EC7A2042-F298-4D6A-82E4-7F31C19EE002}" presName="descendantText" presStyleLbl="alignAccFollowNode1" presStyleIdx="1" presStyleCnt="2" custLinFactNeighborX="447" custLinFactNeighborY="0">
        <dgm:presLayoutVars>
          <dgm:bulletEnabled val="1"/>
        </dgm:presLayoutVars>
      </dgm:prSet>
      <dgm:spPr/>
    </dgm:pt>
  </dgm:ptLst>
  <dgm:cxnLst>
    <dgm:cxn modelId="{3A00941B-9B34-4A43-B039-1C5365D4E4F5}" type="presOf" srcId="{4460BF77-4D7B-45D9-BA17-980117A9669E}" destId="{4629FE53-8BDE-467C-8140-57A665F6C0BF}" srcOrd="0" destOrd="0" presId="urn:microsoft.com/office/officeart/2005/8/layout/vList5"/>
    <dgm:cxn modelId="{C972D81D-594B-4E90-AD6C-1767370F2327}" srcId="{EC7A2042-F298-4D6A-82E4-7F31C19EE002}" destId="{2554AB68-63DD-4D09-B51D-32101AF936E0}" srcOrd="1" destOrd="0" parTransId="{4175014A-B2C4-4F6B-9AF2-A7B42BB26D6A}" sibTransId="{6337880A-79A0-419D-88DD-05948FE7CA9F}"/>
    <dgm:cxn modelId="{2988B131-0A99-4CD4-BE1A-62576F67FB21}" type="presOf" srcId="{E9986136-E216-4BBA-8D00-C83A0FEE794B}" destId="{7EF15E8A-5799-4C0A-8059-4ADAA53A3E94}" srcOrd="0" destOrd="0" presId="urn:microsoft.com/office/officeart/2005/8/layout/vList5"/>
    <dgm:cxn modelId="{0BB84235-23A3-4B1D-95D1-C3D5340EC033}" srcId="{A3F43BDE-55E8-4009-820C-704916170184}" destId="{1B47E555-43EE-4CDD-B9D2-D04C10D6DEF6}" srcOrd="2" destOrd="0" parTransId="{D4D5D971-34F2-44A5-9B51-2C1A42F027A7}" sibTransId="{3A157A30-6D6C-4F9D-9298-9C65DCE28605}"/>
    <dgm:cxn modelId="{61B3285D-27DD-4982-8EC0-A044FB9D6124}" srcId="{4460BF77-4D7B-45D9-BA17-980117A9669E}" destId="{A3F43BDE-55E8-4009-820C-704916170184}" srcOrd="0" destOrd="0" parTransId="{F8CE4EA4-E3AC-49C1-AD40-4CB4CFBD28B3}" sibTransId="{311970AF-A042-4737-A84B-DB2D15A1E82F}"/>
    <dgm:cxn modelId="{A0330A41-BF69-4C6B-9FD3-6277599C033F}" type="presOf" srcId="{028D26D1-2B6D-43EB-9F97-EE9CFAF002D2}" destId="{4BFD2C64-1E4B-46AB-A9FF-2F646B10570A}" srcOrd="0" destOrd="1" presId="urn:microsoft.com/office/officeart/2005/8/layout/vList5"/>
    <dgm:cxn modelId="{F30B874C-D554-4BF5-9249-326ED4F13C12}" type="presOf" srcId="{2554AB68-63DD-4D09-B51D-32101AF936E0}" destId="{7EF15E8A-5799-4C0A-8059-4ADAA53A3E94}" srcOrd="0" destOrd="1" presId="urn:microsoft.com/office/officeart/2005/8/layout/vList5"/>
    <dgm:cxn modelId="{7AEE246D-EE40-4B88-8966-2996D1E986C4}" srcId="{A3F43BDE-55E8-4009-820C-704916170184}" destId="{CC6ABD94-FFE1-4D6A-8EF7-352D28A44F63}" srcOrd="0" destOrd="0" parTransId="{3C0BC96F-670A-4483-9114-0B8A2209E926}" sibTransId="{E9E261A5-D380-4A51-A3A6-6D0EA55B9077}"/>
    <dgm:cxn modelId="{DB5A5F84-C61D-4279-A92B-23BAC2CFCF1C}" type="presOf" srcId="{1B47E555-43EE-4CDD-B9D2-D04C10D6DEF6}" destId="{4BFD2C64-1E4B-46AB-A9FF-2F646B10570A}" srcOrd="0" destOrd="2" presId="urn:microsoft.com/office/officeart/2005/8/layout/vList5"/>
    <dgm:cxn modelId="{4B49DA8E-9D34-47BE-BD28-DCF79B46F850}" type="presOf" srcId="{CC6ABD94-FFE1-4D6A-8EF7-352D28A44F63}" destId="{4BFD2C64-1E4B-46AB-A9FF-2F646B10570A}" srcOrd="0" destOrd="0" presId="urn:microsoft.com/office/officeart/2005/8/layout/vList5"/>
    <dgm:cxn modelId="{A359BB94-BE06-4B93-A4B6-F02CFE8B34F9}" srcId="{4460BF77-4D7B-45D9-BA17-980117A9669E}" destId="{EC7A2042-F298-4D6A-82E4-7F31C19EE002}" srcOrd="1" destOrd="0" parTransId="{FFE1AA0A-D666-46B3-AD96-6EAA390AA774}" sibTransId="{3485C45E-A78D-46B7-B355-DF7D683BBEC7}"/>
    <dgm:cxn modelId="{71AA5D9C-B2E6-4979-AB37-A3A9E2521E9E}" srcId="{A3F43BDE-55E8-4009-820C-704916170184}" destId="{028D26D1-2B6D-43EB-9F97-EE9CFAF002D2}" srcOrd="1" destOrd="0" parTransId="{D6C84F8F-9F9A-41F4-AB79-EC51AE5A694D}" sibTransId="{E39274CC-DB2C-4F02-AB59-B98FE7380A0B}"/>
    <dgm:cxn modelId="{18B3F9B3-BF8F-4E21-A907-CCD5C17C12BF}" type="presOf" srcId="{EC7A2042-F298-4D6A-82E4-7F31C19EE002}" destId="{783065AF-7216-49BB-93EC-C4377C5E7D7A}" srcOrd="0" destOrd="0" presId="urn:microsoft.com/office/officeart/2005/8/layout/vList5"/>
    <dgm:cxn modelId="{29061CC1-526B-4A71-8347-30F9CB98CF1C}" type="presOf" srcId="{A3F43BDE-55E8-4009-820C-704916170184}" destId="{074A0426-FF78-4592-A1EC-F8ABF0FCD8D3}" srcOrd="0" destOrd="0" presId="urn:microsoft.com/office/officeart/2005/8/layout/vList5"/>
    <dgm:cxn modelId="{4BBAEAC8-67EE-49F7-BA9F-BA6D8B67BE30}" type="presOf" srcId="{1E71C12B-E62C-4CAA-81C5-FE840DA075D9}" destId="{4BFD2C64-1E4B-46AB-A9FF-2F646B10570A}" srcOrd="0" destOrd="3" presId="urn:microsoft.com/office/officeart/2005/8/layout/vList5"/>
    <dgm:cxn modelId="{1984F5F8-BF25-4A8E-8A36-A89C13A16783}" srcId="{EC7A2042-F298-4D6A-82E4-7F31C19EE002}" destId="{E9986136-E216-4BBA-8D00-C83A0FEE794B}" srcOrd="0" destOrd="0" parTransId="{6D7EA853-756B-4881-BE3A-35D924FD916A}" sibTransId="{819EA226-38B8-4474-A843-546E032726FD}"/>
    <dgm:cxn modelId="{B9CBAAFC-1CF1-40C3-932E-92C0DFBA9881}" srcId="{A3F43BDE-55E8-4009-820C-704916170184}" destId="{1E71C12B-E62C-4CAA-81C5-FE840DA075D9}" srcOrd="3" destOrd="0" parTransId="{6E8AD48E-401A-4F39-8700-A3E7178C8F35}" sibTransId="{FE63055A-CF29-466F-B44C-05945F3B20F7}"/>
    <dgm:cxn modelId="{650C2A7E-416E-4944-A959-6A96A1D9575B}" type="presParOf" srcId="{4629FE53-8BDE-467C-8140-57A665F6C0BF}" destId="{F3C4568F-52D6-4DE5-8029-EDEB0F6B7F12}" srcOrd="0" destOrd="0" presId="urn:microsoft.com/office/officeart/2005/8/layout/vList5"/>
    <dgm:cxn modelId="{EE42AFA5-2F1B-4626-A1DC-C1BAE1227761}" type="presParOf" srcId="{F3C4568F-52D6-4DE5-8029-EDEB0F6B7F12}" destId="{074A0426-FF78-4592-A1EC-F8ABF0FCD8D3}" srcOrd="0" destOrd="0" presId="urn:microsoft.com/office/officeart/2005/8/layout/vList5"/>
    <dgm:cxn modelId="{A78A809C-679A-4402-B389-AFEB552A1339}" type="presParOf" srcId="{F3C4568F-52D6-4DE5-8029-EDEB0F6B7F12}" destId="{4BFD2C64-1E4B-46AB-A9FF-2F646B10570A}" srcOrd="1" destOrd="0" presId="urn:microsoft.com/office/officeart/2005/8/layout/vList5"/>
    <dgm:cxn modelId="{7E84167F-4C9F-43B6-99A3-D34A79737CAF}" type="presParOf" srcId="{4629FE53-8BDE-467C-8140-57A665F6C0BF}" destId="{D67D8EAA-7759-4AF9-9458-F37A86BE1176}" srcOrd="1" destOrd="0" presId="urn:microsoft.com/office/officeart/2005/8/layout/vList5"/>
    <dgm:cxn modelId="{C78CEDF3-8489-4CF6-B61D-27BF44DA7780}" type="presParOf" srcId="{4629FE53-8BDE-467C-8140-57A665F6C0BF}" destId="{FC2E7CE7-4D6C-40AD-B987-1F97384780FE}" srcOrd="2" destOrd="0" presId="urn:microsoft.com/office/officeart/2005/8/layout/vList5"/>
    <dgm:cxn modelId="{B447DBBD-12C5-4EEA-A37C-39B3BA5D4164}" type="presParOf" srcId="{FC2E7CE7-4D6C-40AD-B987-1F97384780FE}" destId="{783065AF-7216-49BB-93EC-C4377C5E7D7A}" srcOrd="0" destOrd="0" presId="urn:microsoft.com/office/officeart/2005/8/layout/vList5"/>
    <dgm:cxn modelId="{14D2FF1D-F317-4140-81FA-6C77BAE1C133}" type="presParOf" srcId="{FC2E7CE7-4D6C-40AD-B987-1F97384780FE}" destId="{7EF15E8A-5799-4C0A-8059-4ADAA53A3E9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BC539A5-F45B-46B7-9E4B-0E7EF3AA544F}" type="doc">
      <dgm:prSet loTypeId="urn:microsoft.com/office/officeart/2005/8/layout/hierarchy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29976BD-3A3D-4E85-8A47-8CBD5B32137A}">
      <dgm:prSet custT="1"/>
      <dgm:spPr/>
      <dgm:t>
        <a:bodyPr/>
        <a:lstStyle/>
        <a:p>
          <a:r>
            <a:rPr lang="ru-RU" sz="1600" dirty="0"/>
            <a:t>Кабель универсальный силовой среднего напряжения (10; 20 И 35 кв)</a:t>
          </a:r>
        </a:p>
      </dgm:t>
    </dgm:pt>
    <dgm:pt modelId="{3C6C0EC4-77AD-46CC-A463-E34FCA16AC95}" type="parTrans" cxnId="{45004DC9-1C87-4483-8439-657840F3A493}">
      <dgm:prSet/>
      <dgm:spPr/>
      <dgm:t>
        <a:bodyPr/>
        <a:lstStyle/>
        <a:p>
          <a:endParaRPr lang="ru-RU"/>
        </a:p>
      </dgm:t>
    </dgm:pt>
    <dgm:pt modelId="{7F770FD0-23BD-49B0-A3E1-91D69456E1D3}" type="sibTrans" cxnId="{45004DC9-1C87-4483-8439-657840F3A493}">
      <dgm:prSet/>
      <dgm:spPr/>
      <dgm:t>
        <a:bodyPr/>
        <a:lstStyle/>
        <a:p>
          <a:endParaRPr lang="ru-RU"/>
        </a:p>
      </dgm:t>
    </dgm:pt>
    <dgm:pt modelId="{34C2A546-A568-40E6-85F0-1A947BBA39E3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ctr"/>
          <a:r>
            <a:rPr lang="ru-RU" sz="1000" dirty="0"/>
            <a:t>предназначены для передачи и распределения электрической энергии в стационарных установках, для сетей с заземленной или изолированной нейтралью</a:t>
          </a:r>
        </a:p>
      </dgm:t>
    </dgm:pt>
    <dgm:pt modelId="{B0B4F02C-F7E9-48E0-A65D-8C92E5E1DDCA}" type="parTrans" cxnId="{D0E0A46E-9700-4C31-AFB2-AEF046B691D3}">
      <dgm:prSet/>
      <dgm:spPr/>
      <dgm:t>
        <a:bodyPr/>
        <a:lstStyle/>
        <a:p>
          <a:endParaRPr lang="ru-RU"/>
        </a:p>
      </dgm:t>
    </dgm:pt>
    <dgm:pt modelId="{FCA5BCD8-F441-4511-9F7C-11C0239ECBC6}" type="sibTrans" cxnId="{D0E0A46E-9700-4C31-AFB2-AEF046B691D3}">
      <dgm:prSet/>
      <dgm:spPr/>
      <dgm:t>
        <a:bodyPr/>
        <a:lstStyle/>
        <a:p>
          <a:endParaRPr lang="ru-RU"/>
        </a:p>
      </dgm:t>
    </dgm:pt>
    <dgm:pt modelId="{CFAF78AC-BB12-4238-80AC-5A685224A2F8}">
      <dgm:prSet custT="1"/>
      <dgm:spPr/>
      <dgm:t>
        <a:bodyPr/>
        <a:lstStyle/>
        <a:p>
          <a:r>
            <a:rPr lang="ru-RU" sz="1000" dirty="0"/>
            <a:t>служат для групповой или одиночной прокладки в кабельных сооружениях, коллекторах, производственных помещениях (в том числе сырых и часто затапливаемых), в земле (в том числе повышенной влажности), в воде (в несудоходных водоемах)</a:t>
          </a:r>
        </a:p>
      </dgm:t>
    </dgm:pt>
    <dgm:pt modelId="{9EBD3271-76DF-4BD9-92A0-3F7B832A26B0}" type="parTrans" cxnId="{7A4B5906-0BE5-453B-A0BD-BC7305232E4B}">
      <dgm:prSet/>
      <dgm:spPr/>
      <dgm:t>
        <a:bodyPr/>
        <a:lstStyle/>
        <a:p>
          <a:endParaRPr lang="ru-RU"/>
        </a:p>
      </dgm:t>
    </dgm:pt>
    <dgm:pt modelId="{823684C3-3B2C-490D-AEAE-6DD5AC8D046A}" type="sibTrans" cxnId="{7A4B5906-0BE5-453B-A0BD-BC7305232E4B}">
      <dgm:prSet/>
      <dgm:spPr/>
      <dgm:t>
        <a:bodyPr/>
        <a:lstStyle/>
        <a:p>
          <a:endParaRPr lang="ru-RU"/>
        </a:p>
      </dgm:t>
    </dgm:pt>
    <dgm:pt modelId="{A0E8AFA1-2AC6-473C-9221-CA124F8575AF}" type="pres">
      <dgm:prSet presAssocID="{8BC539A5-F45B-46B7-9E4B-0E7EF3AA544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4DBD885-821D-46E6-A7C8-3266209A7DF4}" type="pres">
      <dgm:prSet presAssocID="{329976BD-3A3D-4E85-8A47-8CBD5B32137A}" presName="root" presStyleCnt="0"/>
      <dgm:spPr/>
    </dgm:pt>
    <dgm:pt modelId="{E8585B48-0DC3-4FF2-8E90-84AAC04A1E75}" type="pres">
      <dgm:prSet presAssocID="{329976BD-3A3D-4E85-8A47-8CBD5B32137A}" presName="rootComposite" presStyleCnt="0"/>
      <dgm:spPr/>
    </dgm:pt>
    <dgm:pt modelId="{958D1558-3454-4FCB-B477-1B9D31CDCEDB}" type="pres">
      <dgm:prSet presAssocID="{329976BD-3A3D-4E85-8A47-8CBD5B32137A}" presName="rootText" presStyleLbl="node1" presStyleIdx="0" presStyleCnt="1" custLinFactNeighborX="-26" custLinFactNeighborY="-2848"/>
      <dgm:spPr/>
    </dgm:pt>
    <dgm:pt modelId="{533E3BCA-628C-4979-9D0C-930FE5DE7E70}" type="pres">
      <dgm:prSet presAssocID="{329976BD-3A3D-4E85-8A47-8CBD5B32137A}" presName="rootConnector" presStyleLbl="node1" presStyleIdx="0" presStyleCnt="1"/>
      <dgm:spPr/>
    </dgm:pt>
    <dgm:pt modelId="{95E07D00-7C7B-4BE9-A13A-E8D0E702A4B2}" type="pres">
      <dgm:prSet presAssocID="{329976BD-3A3D-4E85-8A47-8CBD5B32137A}" presName="childShape" presStyleCnt="0"/>
      <dgm:spPr/>
    </dgm:pt>
    <dgm:pt modelId="{9A5C09FA-F43A-4673-BA56-4D5B5355CB14}" type="pres">
      <dgm:prSet presAssocID="{B0B4F02C-F7E9-48E0-A65D-8C92E5E1DDCA}" presName="Name13" presStyleLbl="parChTrans1D2" presStyleIdx="0" presStyleCnt="2"/>
      <dgm:spPr/>
    </dgm:pt>
    <dgm:pt modelId="{452936FA-D973-4CB5-9EFB-31D0C1E8BB66}" type="pres">
      <dgm:prSet presAssocID="{34C2A546-A568-40E6-85F0-1A947BBA39E3}" presName="childText" presStyleLbl="bgAcc1" presStyleIdx="0" presStyleCnt="2" custScaleX="116528" custScaleY="115348">
        <dgm:presLayoutVars>
          <dgm:bulletEnabled val="1"/>
        </dgm:presLayoutVars>
      </dgm:prSet>
      <dgm:spPr/>
    </dgm:pt>
    <dgm:pt modelId="{8E9464A4-2CC7-4463-848F-2DC7545CEAA1}" type="pres">
      <dgm:prSet presAssocID="{9EBD3271-76DF-4BD9-92A0-3F7B832A26B0}" presName="Name13" presStyleLbl="parChTrans1D2" presStyleIdx="1" presStyleCnt="2"/>
      <dgm:spPr/>
    </dgm:pt>
    <dgm:pt modelId="{C8EF1098-6B6B-4F3D-9020-0BF555DC4990}" type="pres">
      <dgm:prSet presAssocID="{CFAF78AC-BB12-4238-80AC-5A685224A2F8}" presName="childText" presStyleLbl="bgAcc1" presStyleIdx="1" presStyleCnt="2" custScaleX="113835" custScaleY="135126">
        <dgm:presLayoutVars>
          <dgm:bulletEnabled val="1"/>
        </dgm:presLayoutVars>
      </dgm:prSet>
      <dgm:spPr/>
    </dgm:pt>
  </dgm:ptLst>
  <dgm:cxnLst>
    <dgm:cxn modelId="{7A4B5906-0BE5-453B-A0BD-BC7305232E4B}" srcId="{329976BD-3A3D-4E85-8A47-8CBD5B32137A}" destId="{CFAF78AC-BB12-4238-80AC-5A685224A2F8}" srcOrd="1" destOrd="0" parTransId="{9EBD3271-76DF-4BD9-92A0-3F7B832A26B0}" sibTransId="{823684C3-3B2C-490D-AEAE-6DD5AC8D046A}"/>
    <dgm:cxn modelId="{0CD8C11F-40D9-4963-AAC6-4C270CCCEA0D}" type="presOf" srcId="{9EBD3271-76DF-4BD9-92A0-3F7B832A26B0}" destId="{8E9464A4-2CC7-4463-848F-2DC7545CEAA1}" srcOrd="0" destOrd="0" presId="urn:microsoft.com/office/officeart/2005/8/layout/hierarchy3"/>
    <dgm:cxn modelId="{33C7453B-1B69-4064-804A-DD0B5CDF3473}" type="presOf" srcId="{8BC539A5-F45B-46B7-9E4B-0E7EF3AA544F}" destId="{A0E8AFA1-2AC6-473C-9221-CA124F8575AF}" srcOrd="0" destOrd="0" presId="urn:microsoft.com/office/officeart/2005/8/layout/hierarchy3"/>
    <dgm:cxn modelId="{D0E0A46E-9700-4C31-AFB2-AEF046B691D3}" srcId="{329976BD-3A3D-4E85-8A47-8CBD5B32137A}" destId="{34C2A546-A568-40E6-85F0-1A947BBA39E3}" srcOrd="0" destOrd="0" parTransId="{B0B4F02C-F7E9-48E0-A65D-8C92E5E1DDCA}" sibTransId="{FCA5BCD8-F441-4511-9F7C-11C0239ECBC6}"/>
    <dgm:cxn modelId="{3723E9A7-97E2-4442-8959-ABBCDB57A74C}" type="presOf" srcId="{CFAF78AC-BB12-4238-80AC-5A685224A2F8}" destId="{C8EF1098-6B6B-4F3D-9020-0BF555DC4990}" srcOrd="0" destOrd="0" presId="urn:microsoft.com/office/officeart/2005/8/layout/hierarchy3"/>
    <dgm:cxn modelId="{F40B28A9-30EE-478E-8E8C-6437F405C0E0}" type="presOf" srcId="{34C2A546-A568-40E6-85F0-1A947BBA39E3}" destId="{452936FA-D973-4CB5-9EFB-31D0C1E8BB66}" srcOrd="0" destOrd="0" presId="urn:microsoft.com/office/officeart/2005/8/layout/hierarchy3"/>
    <dgm:cxn modelId="{57C0EBBD-EE69-4C93-BA7A-79C025CBB3B9}" type="presOf" srcId="{329976BD-3A3D-4E85-8A47-8CBD5B32137A}" destId="{533E3BCA-628C-4979-9D0C-930FE5DE7E70}" srcOrd="1" destOrd="0" presId="urn:microsoft.com/office/officeart/2005/8/layout/hierarchy3"/>
    <dgm:cxn modelId="{45004DC9-1C87-4483-8439-657840F3A493}" srcId="{8BC539A5-F45B-46B7-9E4B-0E7EF3AA544F}" destId="{329976BD-3A3D-4E85-8A47-8CBD5B32137A}" srcOrd="0" destOrd="0" parTransId="{3C6C0EC4-77AD-46CC-A463-E34FCA16AC95}" sibTransId="{7F770FD0-23BD-49B0-A3E1-91D69456E1D3}"/>
    <dgm:cxn modelId="{D82F54D3-3D30-4B48-B52A-1DED61CCB7F7}" type="presOf" srcId="{329976BD-3A3D-4E85-8A47-8CBD5B32137A}" destId="{958D1558-3454-4FCB-B477-1B9D31CDCEDB}" srcOrd="0" destOrd="0" presId="urn:microsoft.com/office/officeart/2005/8/layout/hierarchy3"/>
    <dgm:cxn modelId="{0D89CCFD-5072-4A77-9358-BC103087B21A}" type="presOf" srcId="{B0B4F02C-F7E9-48E0-A65D-8C92E5E1DDCA}" destId="{9A5C09FA-F43A-4673-BA56-4D5B5355CB14}" srcOrd="0" destOrd="0" presId="urn:microsoft.com/office/officeart/2005/8/layout/hierarchy3"/>
    <dgm:cxn modelId="{3B75AC47-0F18-40F2-B386-B0FF53D640FA}" type="presParOf" srcId="{A0E8AFA1-2AC6-473C-9221-CA124F8575AF}" destId="{F4DBD885-821D-46E6-A7C8-3266209A7DF4}" srcOrd="0" destOrd="0" presId="urn:microsoft.com/office/officeart/2005/8/layout/hierarchy3"/>
    <dgm:cxn modelId="{2C0B5E42-8B50-4694-A23B-A710E2E1D130}" type="presParOf" srcId="{F4DBD885-821D-46E6-A7C8-3266209A7DF4}" destId="{E8585B48-0DC3-4FF2-8E90-84AAC04A1E75}" srcOrd="0" destOrd="0" presId="urn:microsoft.com/office/officeart/2005/8/layout/hierarchy3"/>
    <dgm:cxn modelId="{D9ADC45A-2A06-4CEA-8CC1-BC05E86D3DE5}" type="presParOf" srcId="{E8585B48-0DC3-4FF2-8E90-84AAC04A1E75}" destId="{958D1558-3454-4FCB-B477-1B9D31CDCEDB}" srcOrd="0" destOrd="0" presId="urn:microsoft.com/office/officeart/2005/8/layout/hierarchy3"/>
    <dgm:cxn modelId="{20F6AF69-17DE-4E52-A031-9D3A6B938D4C}" type="presParOf" srcId="{E8585B48-0DC3-4FF2-8E90-84AAC04A1E75}" destId="{533E3BCA-628C-4979-9D0C-930FE5DE7E70}" srcOrd="1" destOrd="0" presId="urn:microsoft.com/office/officeart/2005/8/layout/hierarchy3"/>
    <dgm:cxn modelId="{B491BB31-467B-4B7E-9C0B-2261CB416720}" type="presParOf" srcId="{F4DBD885-821D-46E6-A7C8-3266209A7DF4}" destId="{95E07D00-7C7B-4BE9-A13A-E8D0E702A4B2}" srcOrd="1" destOrd="0" presId="urn:microsoft.com/office/officeart/2005/8/layout/hierarchy3"/>
    <dgm:cxn modelId="{722D75B2-05C6-4EFB-9983-22C7CF5D0BA1}" type="presParOf" srcId="{95E07D00-7C7B-4BE9-A13A-E8D0E702A4B2}" destId="{9A5C09FA-F43A-4673-BA56-4D5B5355CB14}" srcOrd="0" destOrd="0" presId="urn:microsoft.com/office/officeart/2005/8/layout/hierarchy3"/>
    <dgm:cxn modelId="{A4EAD3FE-7292-4E14-AA9B-39BD8DBAB56F}" type="presParOf" srcId="{95E07D00-7C7B-4BE9-A13A-E8D0E702A4B2}" destId="{452936FA-D973-4CB5-9EFB-31D0C1E8BB66}" srcOrd="1" destOrd="0" presId="urn:microsoft.com/office/officeart/2005/8/layout/hierarchy3"/>
    <dgm:cxn modelId="{CB05FCCA-E286-43FB-A7E4-72EACF72E071}" type="presParOf" srcId="{95E07D00-7C7B-4BE9-A13A-E8D0E702A4B2}" destId="{8E9464A4-2CC7-4463-848F-2DC7545CEAA1}" srcOrd="2" destOrd="0" presId="urn:microsoft.com/office/officeart/2005/8/layout/hierarchy3"/>
    <dgm:cxn modelId="{19952DDD-308F-4AFD-9901-12547B788D2A}" type="presParOf" srcId="{95E07D00-7C7B-4BE9-A13A-E8D0E702A4B2}" destId="{C8EF1098-6B6B-4F3D-9020-0BF555DC499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174C6-CC89-4B67-BD44-E433B3C3942B}">
      <dsp:nvSpPr>
        <dsp:cNvPr id="0" name=""/>
        <dsp:cNvSpPr/>
      </dsp:nvSpPr>
      <dsp:spPr>
        <a:xfrm>
          <a:off x="334253" y="-4956"/>
          <a:ext cx="6001189" cy="6001189"/>
        </a:xfrm>
        <a:prstGeom prst="circularArrow">
          <a:avLst>
            <a:gd name="adj1" fmla="val 5274"/>
            <a:gd name="adj2" fmla="val 312630"/>
            <a:gd name="adj3" fmla="val 14242119"/>
            <a:gd name="adj4" fmla="val 17118838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DBFA88-0343-4987-82A0-6857B165CFA2}">
      <dsp:nvSpPr>
        <dsp:cNvPr id="0" name=""/>
        <dsp:cNvSpPr/>
      </dsp:nvSpPr>
      <dsp:spPr>
        <a:xfrm>
          <a:off x="2203092" y="2643"/>
          <a:ext cx="2263511" cy="11317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Индивидуальный подход </a:t>
          </a:r>
        </a:p>
      </dsp:txBody>
      <dsp:txXfrm>
        <a:off x="2258340" y="57891"/>
        <a:ext cx="2153015" cy="1021259"/>
      </dsp:txXfrm>
    </dsp:sp>
    <dsp:sp modelId="{BE64585B-00B2-4888-A8B3-9D885EDCBB00}">
      <dsp:nvSpPr>
        <dsp:cNvPr id="0" name=""/>
        <dsp:cNvSpPr/>
      </dsp:nvSpPr>
      <dsp:spPr>
        <a:xfrm>
          <a:off x="1706803" y="2129911"/>
          <a:ext cx="3343002" cy="20845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Обеспечение безопасным кабелем объектов с повышенными требованиями к пожарной и взрывобезопасности.</a:t>
          </a:r>
        </a:p>
      </dsp:txBody>
      <dsp:txXfrm>
        <a:off x="1808561" y="2231669"/>
        <a:ext cx="3139486" cy="1880997"/>
      </dsp:txXfrm>
    </dsp:sp>
    <dsp:sp modelId="{3AC1FBEC-3604-4707-864A-3478F44D9A80}">
      <dsp:nvSpPr>
        <dsp:cNvPr id="0" name=""/>
        <dsp:cNvSpPr/>
      </dsp:nvSpPr>
      <dsp:spPr>
        <a:xfrm>
          <a:off x="4656793" y="945765"/>
          <a:ext cx="2263511" cy="11317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Срок изготовления кабеля от 7 дней</a:t>
          </a:r>
        </a:p>
      </dsp:txBody>
      <dsp:txXfrm>
        <a:off x="4712041" y="1001013"/>
        <a:ext cx="2153015" cy="1021259"/>
      </dsp:txXfrm>
    </dsp:sp>
    <dsp:sp modelId="{2D3E076A-5344-4C08-80FA-872B14F65306}">
      <dsp:nvSpPr>
        <dsp:cNvPr id="0" name=""/>
        <dsp:cNvSpPr/>
      </dsp:nvSpPr>
      <dsp:spPr>
        <a:xfrm>
          <a:off x="4656800" y="4204392"/>
          <a:ext cx="2263511" cy="11317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Инженерное сопровождение </a:t>
          </a:r>
        </a:p>
      </dsp:txBody>
      <dsp:txXfrm>
        <a:off x="4712048" y="4259640"/>
        <a:ext cx="2153015" cy="1021259"/>
      </dsp:txXfrm>
    </dsp:sp>
    <dsp:sp modelId="{6CBBC3B1-5710-443E-B519-C61A0C2C0979}">
      <dsp:nvSpPr>
        <dsp:cNvPr id="0" name=""/>
        <dsp:cNvSpPr/>
      </dsp:nvSpPr>
      <dsp:spPr>
        <a:xfrm>
          <a:off x="1046673" y="4655530"/>
          <a:ext cx="2263511" cy="11317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гарантийное, постгарантийное и аварийное обслуживание</a:t>
          </a:r>
        </a:p>
      </dsp:txBody>
      <dsp:txXfrm>
        <a:off x="1101921" y="4710778"/>
        <a:ext cx="2153015" cy="1021259"/>
      </dsp:txXfrm>
    </dsp:sp>
    <dsp:sp modelId="{AEC7E6E2-C48B-4C5D-94BE-B4C706862700}">
      <dsp:nvSpPr>
        <dsp:cNvPr id="0" name=""/>
        <dsp:cNvSpPr/>
      </dsp:nvSpPr>
      <dsp:spPr>
        <a:xfrm>
          <a:off x="94702" y="1219923"/>
          <a:ext cx="2263511" cy="11317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Поставка комплектных кабельных линий на сверхвысокое напряжение 110-330 кВ с собственным монтажом;</a:t>
          </a:r>
        </a:p>
      </dsp:txBody>
      <dsp:txXfrm>
        <a:off x="149950" y="1275171"/>
        <a:ext cx="2153015" cy="102125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5FA80-9617-45B5-AEB0-8F589F442055}">
      <dsp:nvSpPr>
        <dsp:cNvPr id="0" name=""/>
        <dsp:cNvSpPr/>
      </dsp:nvSpPr>
      <dsp:spPr>
        <a:xfrm>
          <a:off x="90750" y="2070"/>
          <a:ext cx="2296587" cy="1627545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Кабель</a:t>
          </a:r>
          <a:r>
            <a:rPr lang="ru-RU" sz="2400" b="0" i="0" kern="1200" dirty="0"/>
            <a:t> </a:t>
          </a:r>
          <a:r>
            <a:rPr lang="ru-RU" sz="1600" b="0" i="0" kern="1200" dirty="0"/>
            <a:t>универсальный силовой низкого напряжения</a:t>
          </a:r>
          <a:r>
            <a:rPr lang="ru-RU" sz="1600" kern="1200" dirty="0"/>
            <a:t> (0,66; 1 и 3 </a:t>
          </a:r>
          <a:r>
            <a:rPr lang="ru-RU" sz="1600" kern="1200" dirty="0" err="1"/>
            <a:t>кВ</a:t>
          </a:r>
          <a:r>
            <a:rPr lang="ru-RU" sz="1600" kern="1200" dirty="0"/>
            <a:t>)</a:t>
          </a:r>
        </a:p>
      </dsp:txBody>
      <dsp:txXfrm>
        <a:off x="138419" y="49739"/>
        <a:ext cx="2201249" cy="1532207"/>
      </dsp:txXfrm>
    </dsp:sp>
    <dsp:sp modelId="{BF121B6C-EAE7-45AE-BEE4-7182EFCED173}">
      <dsp:nvSpPr>
        <dsp:cNvPr id="0" name=""/>
        <dsp:cNvSpPr/>
      </dsp:nvSpPr>
      <dsp:spPr>
        <a:xfrm>
          <a:off x="320409" y="1629616"/>
          <a:ext cx="229658" cy="861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1220"/>
              </a:lnTo>
              <a:lnTo>
                <a:pt x="229658" y="861220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6AA16-DE93-4AD3-8B02-A30A0DE84BA3}">
      <dsp:nvSpPr>
        <dsp:cNvPr id="0" name=""/>
        <dsp:cNvSpPr/>
      </dsp:nvSpPr>
      <dsp:spPr>
        <a:xfrm>
          <a:off x="550067" y="1916689"/>
          <a:ext cx="1837269" cy="1148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используется для передачи и распределения энергии в стационарных установках, для монтажа силовых цепей, цепей управления, сигнализации, освещения</a:t>
          </a:r>
        </a:p>
      </dsp:txBody>
      <dsp:txXfrm>
        <a:off x="583699" y="1950321"/>
        <a:ext cx="1770005" cy="1081029"/>
      </dsp:txXfrm>
    </dsp:sp>
    <dsp:sp modelId="{500CF2F2-021F-4B46-957C-17EEBD972B67}">
      <dsp:nvSpPr>
        <dsp:cNvPr id="0" name=""/>
        <dsp:cNvSpPr/>
      </dsp:nvSpPr>
      <dsp:spPr>
        <a:xfrm>
          <a:off x="320409" y="1629616"/>
          <a:ext cx="229658" cy="2296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6587"/>
              </a:lnTo>
              <a:lnTo>
                <a:pt x="229658" y="2296587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99745-A8CF-4DE9-A3C2-72929A21310B}">
      <dsp:nvSpPr>
        <dsp:cNvPr id="0" name=""/>
        <dsp:cNvSpPr/>
      </dsp:nvSpPr>
      <dsp:spPr>
        <a:xfrm>
          <a:off x="550067" y="3352056"/>
          <a:ext cx="1837269" cy="1148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-56215"/>
              <a:lumOff val="369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могут прокладываться внутри и снаружи помещений, в каналах, туннелях, земле (траншеях), в местах подверженных воздействию блуждающих токов</a:t>
          </a:r>
        </a:p>
      </dsp:txBody>
      <dsp:txXfrm>
        <a:off x="583699" y="3385688"/>
        <a:ext cx="1770005" cy="108102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52A45-0C78-4113-84B1-63A5C3D2946E}">
      <dsp:nvSpPr>
        <dsp:cNvPr id="0" name=""/>
        <dsp:cNvSpPr/>
      </dsp:nvSpPr>
      <dsp:spPr>
        <a:xfrm>
          <a:off x="869" y="360756"/>
          <a:ext cx="1928978" cy="964489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Кабель универсальный силовой гибкий</a:t>
          </a:r>
          <a:r>
            <a:rPr lang="ru-RU" sz="1600" kern="1200" dirty="0"/>
            <a:t>-КГТП</a:t>
          </a:r>
        </a:p>
      </dsp:txBody>
      <dsp:txXfrm>
        <a:off x="29118" y="389005"/>
        <a:ext cx="1872480" cy="907991"/>
      </dsp:txXfrm>
    </dsp:sp>
    <dsp:sp modelId="{515E120B-C32D-44BA-B1CA-8F3AAB656EE6}">
      <dsp:nvSpPr>
        <dsp:cNvPr id="0" name=""/>
        <dsp:cNvSpPr/>
      </dsp:nvSpPr>
      <dsp:spPr>
        <a:xfrm>
          <a:off x="193767" y="1325245"/>
          <a:ext cx="182543" cy="1161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1684"/>
              </a:lnTo>
              <a:lnTo>
                <a:pt x="182543" y="1161684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797C27-0DD4-4755-8128-8ED164595875}">
      <dsp:nvSpPr>
        <dsp:cNvPr id="0" name=""/>
        <dsp:cNvSpPr/>
      </dsp:nvSpPr>
      <dsp:spPr>
        <a:xfrm>
          <a:off x="376310" y="1581375"/>
          <a:ext cx="1930861" cy="1811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предназначены для нестационарной прокладки, для присоединения передвижных машин (подъемных кранов, тельферов, сварочных аппаратов и т.д.), механизмов и оборудования к электрическим сетям и к передвижным источникам электрической энергии</a:t>
          </a:r>
        </a:p>
      </dsp:txBody>
      <dsp:txXfrm>
        <a:off x="429356" y="1634421"/>
        <a:ext cx="1824769" cy="17050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FA7FD-8FA3-4671-8C81-CB795FC2C99B}">
      <dsp:nvSpPr>
        <dsp:cNvPr id="0" name=""/>
        <dsp:cNvSpPr/>
      </dsp:nvSpPr>
      <dsp:spPr>
        <a:xfrm>
          <a:off x="0" y="7265"/>
          <a:ext cx="1805824" cy="6317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использование пожаробезопасных материалов</a:t>
          </a:r>
        </a:p>
      </dsp:txBody>
      <dsp:txXfrm>
        <a:off x="30842" y="38107"/>
        <a:ext cx="1744140" cy="57011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269864-0727-473C-80FB-7FAA7AB5D137}">
      <dsp:nvSpPr>
        <dsp:cNvPr id="0" name=""/>
        <dsp:cNvSpPr/>
      </dsp:nvSpPr>
      <dsp:spPr>
        <a:xfrm>
          <a:off x="0" y="0"/>
          <a:ext cx="1661753" cy="3861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изоляция из сшитого полиолефина «</a:t>
          </a:r>
          <a:r>
            <a:rPr lang="ru-RU" sz="1000" kern="1200" dirty="0" err="1"/>
            <a:t>Пс</a:t>
          </a:r>
          <a:r>
            <a:rPr lang="ru-RU" sz="1000" kern="1200" dirty="0"/>
            <a:t>»</a:t>
          </a:r>
        </a:p>
      </dsp:txBody>
      <dsp:txXfrm>
        <a:off x="18848" y="18848"/>
        <a:ext cx="1624057" cy="34840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0E740-0AD5-450E-803F-2E3252083C2A}">
      <dsp:nvSpPr>
        <dsp:cNvPr id="0" name=""/>
        <dsp:cNvSpPr/>
      </dsp:nvSpPr>
      <dsp:spPr>
        <a:xfrm>
          <a:off x="0" y="18477"/>
          <a:ext cx="2437710" cy="4247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выдерживают температуру от -60°С до +200°С</a:t>
          </a:r>
        </a:p>
      </dsp:txBody>
      <dsp:txXfrm>
        <a:off x="20733" y="39210"/>
        <a:ext cx="2396244" cy="38324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E7BEC-1C99-4F72-A97D-BE4BE16418AD}">
      <dsp:nvSpPr>
        <dsp:cNvPr id="0" name=""/>
        <dsp:cNvSpPr/>
      </dsp:nvSpPr>
      <dsp:spPr>
        <a:xfrm>
          <a:off x="0" y="9799"/>
          <a:ext cx="1447413" cy="257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влагостойкие</a:t>
          </a:r>
        </a:p>
      </dsp:txBody>
      <dsp:txXfrm>
        <a:off x="12565" y="22364"/>
        <a:ext cx="1422283" cy="23227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74192-AD15-469A-88AC-262EA0E9AA35}">
      <dsp:nvSpPr>
        <dsp:cNvPr id="0" name=""/>
        <dsp:cNvSpPr/>
      </dsp:nvSpPr>
      <dsp:spPr>
        <a:xfrm>
          <a:off x="0" y="18477"/>
          <a:ext cx="2030978" cy="4247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изоляция из сшитого полиэтилена</a:t>
          </a:r>
        </a:p>
      </dsp:txBody>
      <dsp:txXfrm>
        <a:off x="20733" y="39210"/>
        <a:ext cx="1989512" cy="38324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5664F-D30B-4617-AD42-52D8856DB948}">
      <dsp:nvSpPr>
        <dsp:cNvPr id="0" name=""/>
        <dsp:cNvSpPr/>
      </dsp:nvSpPr>
      <dsp:spPr>
        <a:xfrm>
          <a:off x="0" y="9085"/>
          <a:ext cx="1761082" cy="3861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термоэластопласт на основе СЭБС</a:t>
          </a:r>
        </a:p>
      </dsp:txBody>
      <dsp:txXfrm>
        <a:off x="18848" y="27933"/>
        <a:ext cx="1723386" cy="34840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3DCA4-54FD-4D7A-B6C0-7B07D98CAEED}">
      <dsp:nvSpPr>
        <dsp:cNvPr id="0" name=""/>
        <dsp:cNvSpPr/>
      </dsp:nvSpPr>
      <dsp:spPr>
        <a:xfrm rot="5400000">
          <a:off x="3524077" y="-543270"/>
          <a:ext cx="2861436" cy="4663336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для подключения термопар к вторичным преобразователям (средствам измерения температуры)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для стационарной и подвижной прокладки внутри и снаружи помещений при условии защиты от прямого воздействия солнечной радиации, на полках, в лотках, коробах, каналах, туннелях, земле (траншеях), в местах подверженных воздействию блуждающих токов;</a:t>
          </a:r>
        </a:p>
      </dsp:txBody>
      <dsp:txXfrm rot="-5400000">
        <a:off x="2623127" y="497364"/>
        <a:ext cx="4523652" cy="2582068"/>
      </dsp:txXfrm>
    </dsp:sp>
    <dsp:sp modelId="{04FC567D-03AB-4F87-9781-E2ED96A8104F}">
      <dsp:nvSpPr>
        <dsp:cNvPr id="0" name=""/>
        <dsp:cNvSpPr/>
      </dsp:nvSpPr>
      <dsp:spPr>
        <a:xfrm>
          <a:off x="0" y="0"/>
          <a:ext cx="2623127" cy="35767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/>
            <a:t>Кабели термоэлектродные (удлинительные и компенсационные) </a:t>
          </a:r>
          <a:r>
            <a:rPr lang="ru-RU" sz="1800" kern="1200" dirty="0"/>
            <a:t>предназначены:</a:t>
          </a:r>
        </a:p>
      </dsp:txBody>
      <dsp:txXfrm>
        <a:off x="128051" y="128051"/>
        <a:ext cx="2367025" cy="332069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1DF3D-3B54-4BB9-A983-494CD05DF479}">
      <dsp:nvSpPr>
        <dsp:cNvPr id="0" name=""/>
        <dsp:cNvSpPr/>
      </dsp:nvSpPr>
      <dsp:spPr>
        <a:xfrm>
          <a:off x="-7442649" y="-1137427"/>
          <a:ext cx="8856407" cy="8856407"/>
        </a:xfrm>
        <a:prstGeom prst="blockArc">
          <a:avLst>
            <a:gd name="adj1" fmla="val 18900000"/>
            <a:gd name="adj2" fmla="val 2700000"/>
            <a:gd name="adj3" fmla="val 244"/>
          </a:avLst>
        </a:pr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CC9964-69D5-4DC4-9FBD-1A3D3685ED29}">
      <dsp:nvSpPr>
        <dsp:cNvPr id="0" name=""/>
        <dsp:cNvSpPr/>
      </dsp:nvSpPr>
      <dsp:spPr>
        <a:xfrm>
          <a:off x="617175" y="411215"/>
          <a:ext cx="7673249" cy="822957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5322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Южно-Русское нефтегазовое месторождение</a:t>
          </a:r>
        </a:p>
      </dsp:txBody>
      <dsp:txXfrm>
        <a:off x="617175" y="411215"/>
        <a:ext cx="7673249" cy="822957"/>
      </dsp:txXfrm>
    </dsp:sp>
    <dsp:sp modelId="{15AE25C7-90A9-4708-934F-F073FB3AF0F8}">
      <dsp:nvSpPr>
        <dsp:cNvPr id="0" name=""/>
        <dsp:cNvSpPr/>
      </dsp:nvSpPr>
      <dsp:spPr>
        <a:xfrm>
          <a:off x="102827" y="308345"/>
          <a:ext cx="1028696" cy="10286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1C6D7-8D4F-4A19-93D1-7C967B74775F}">
      <dsp:nvSpPr>
        <dsp:cNvPr id="0" name=""/>
        <dsp:cNvSpPr/>
      </dsp:nvSpPr>
      <dsp:spPr>
        <a:xfrm>
          <a:off x="1206882" y="1645256"/>
          <a:ext cx="7083542" cy="822957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1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5322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Приморская ТЭС, пос. Взморье, Калининградская обл.</a:t>
          </a:r>
        </a:p>
      </dsp:txBody>
      <dsp:txXfrm>
        <a:off x="1206882" y="1645256"/>
        <a:ext cx="7083542" cy="822957"/>
      </dsp:txXfrm>
    </dsp:sp>
    <dsp:sp modelId="{3B6087BF-2409-4DAF-911B-91B7F8E261B6}">
      <dsp:nvSpPr>
        <dsp:cNvPr id="0" name=""/>
        <dsp:cNvSpPr/>
      </dsp:nvSpPr>
      <dsp:spPr>
        <a:xfrm>
          <a:off x="692534" y="1542386"/>
          <a:ext cx="1028696" cy="10286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C8E76A-2FF6-4258-9121-8802C304DB8F}">
      <dsp:nvSpPr>
        <dsp:cNvPr id="0" name=""/>
        <dsp:cNvSpPr/>
      </dsp:nvSpPr>
      <dsp:spPr>
        <a:xfrm>
          <a:off x="1387875" y="2879297"/>
          <a:ext cx="6902550" cy="822957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5322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ПАРК ПОБЕДЫ – г. Волгоград</a:t>
          </a:r>
        </a:p>
      </dsp:txBody>
      <dsp:txXfrm>
        <a:off x="1387875" y="2879297"/>
        <a:ext cx="6902550" cy="822957"/>
      </dsp:txXfrm>
    </dsp:sp>
    <dsp:sp modelId="{4CC48526-AE46-4735-B8A1-43F3E77C9772}">
      <dsp:nvSpPr>
        <dsp:cNvPr id="0" name=""/>
        <dsp:cNvSpPr/>
      </dsp:nvSpPr>
      <dsp:spPr>
        <a:xfrm>
          <a:off x="873526" y="2776428"/>
          <a:ext cx="1028696" cy="10286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1EEC3-0207-4D42-8B52-6FF6593707E9}">
      <dsp:nvSpPr>
        <dsp:cNvPr id="0" name=""/>
        <dsp:cNvSpPr/>
      </dsp:nvSpPr>
      <dsp:spPr>
        <a:xfrm>
          <a:off x="1206882" y="4113338"/>
          <a:ext cx="7083542" cy="822957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3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5322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АО ВИКТАН - постгарантийное и</a:t>
          </a:r>
          <a:br>
            <a:rPr lang="ru-RU" sz="2000" kern="1200" dirty="0"/>
          </a:br>
          <a:r>
            <a:rPr lang="ru-RU" sz="2000" kern="1200" dirty="0"/>
            <a:t>аварийное обслуживание кабельных</a:t>
          </a:r>
          <a:br>
            <a:rPr lang="ru-RU" sz="2000" kern="1200" dirty="0"/>
          </a:br>
          <a:r>
            <a:rPr lang="ru-RU" sz="2000" kern="1200" dirty="0"/>
            <a:t>линий 110 </a:t>
          </a:r>
          <a:r>
            <a:rPr lang="ru-RU" sz="2000" kern="1200" dirty="0" err="1"/>
            <a:t>кВ</a:t>
          </a:r>
          <a:r>
            <a:rPr lang="ru-RU" sz="2000" kern="1200" dirty="0"/>
            <a:t> на Олимпийских объектах</a:t>
          </a:r>
        </a:p>
      </dsp:txBody>
      <dsp:txXfrm>
        <a:off x="1206882" y="4113338"/>
        <a:ext cx="7083542" cy="822957"/>
      </dsp:txXfrm>
    </dsp:sp>
    <dsp:sp modelId="{95706DA2-2D86-46B0-8837-9307CE5B2F1F}">
      <dsp:nvSpPr>
        <dsp:cNvPr id="0" name=""/>
        <dsp:cNvSpPr/>
      </dsp:nvSpPr>
      <dsp:spPr>
        <a:xfrm>
          <a:off x="692534" y="4010469"/>
          <a:ext cx="1028696" cy="10286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83880-0BD9-413E-A192-5755A5D3C7F0}">
      <dsp:nvSpPr>
        <dsp:cNvPr id="0" name=""/>
        <dsp:cNvSpPr/>
      </dsp:nvSpPr>
      <dsp:spPr>
        <a:xfrm>
          <a:off x="617175" y="5347380"/>
          <a:ext cx="7673249" cy="822957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5322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/>
            <a:t>Чаяндинский</a:t>
          </a:r>
          <a:r>
            <a:rPr lang="ru-RU" sz="2000" kern="1200" dirty="0"/>
            <a:t> НГКМ г. Усть-Кут  НЕФТЕГАЗТРУБОПРОВОДСТРОЙ</a:t>
          </a:r>
        </a:p>
      </dsp:txBody>
      <dsp:txXfrm>
        <a:off x="617175" y="5347380"/>
        <a:ext cx="7673249" cy="822957"/>
      </dsp:txXfrm>
    </dsp:sp>
    <dsp:sp modelId="{391ACB34-3AFC-4B5C-AFF2-5EDB670BE66A}">
      <dsp:nvSpPr>
        <dsp:cNvPr id="0" name=""/>
        <dsp:cNvSpPr/>
      </dsp:nvSpPr>
      <dsp:spPr>
        <a:xfrm>
          <a:off x="102827" y="5244510"/>
          <a:ext cx="1028696" cy="10286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27F82-3012-48EE-9F02-ED911708DDFF}">
      <dsp:nvSpPr>
        <dsp:cNvPr id="0" name=""/>
        <dsp:cNvSpPr/>
      </dsp:nvSpPr>
      <dsp:spPr>
        <a:xfrm>
          <a:off x="785745" y="877"/>
          <a:ext cx="2201521" cy="11007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0" kern="1200" dirty="0"/>
            <a:t>Кабель высокоскоростной передачи данных </a:t>
          </a:r>
          <a:r>
            <a:rPr lang="ru-RU" sz="1500" kern="1200" dirty="0"/>
            <a:t>предназначен:</a:t>
          </a:r>
        </a:p>
      </dsp:txBody>
      <dsp:txXfrm>
        <a:off x="817985" y="33117"/>
        <a:ext cx="2137041" cy="1036280"/>
      </dsp:txXfrm>
    </dsp:sp>
    <dsp:sp modelId="{9F802180-D5C1-4944-8834-02BAFD945654}">
      <dsp:nvSpPr>
        <dsp:cNvPr id="0" name=""/>
        <dsp:cNvSpPr/>
      </dsp:nvSpPr>
      <dsp:spPr>
        <a:xfrm>
          <a:off x="1005897" y="1101638"/>
          <a:ext cx="220152" cy="825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5570"/>
              </a:lnTo>
              <a:lnTo>
                <a:pt x="220152" y="82557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EE99C4-D7A0-4436-A543-1B6DF242A5E0}">
      <dsp:nvSpPr>
        <dsp:cNvPr id="0" name=""/>
        <dsp:cNvSpPr/>
      </dsp:nvSpPr>
      <dsp:spPr>
        <a:xfrm>
          <a:off x="1226049" y="1376828"/>
          <a:ext cx="1761217" cy="11007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для передачи данных в измерительной, контрольной, регулировочной технике в диапазоне частот до 16 МГц;</a:t>
          </a:r>
        </a:p>
      </dsp:txBody>
      <dsp:txXfrm>
        <a:off x="1258289" y="1409068"/>
        <a:ext cx="1696737" cy="1036280"/>
      </dsp:txXfrm>
    </dsp:sp>
    <dsp:sp modelId="{51682CB2-502F-4765-BEF7-39BBFFDE4344}">
      <dsp:nvSpPr>
        <dsp:cNvPr id="0" name=""/>
        <dsp:cNvSpPr/>
      </dsp:nvSpPr>
      <dsp:spPr>
        <a:xfrm>
          <a:off x="1005897" y="1101638"/>
          <a:ext cx="220152" cy="2201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1521"/>
              </a:lnTo>
              <a:lnTo>
                <a:pt x="220152" y="220152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44E99-89E6-499A-B132-D243A56AE1DA}">
      <dsp:nvSpPr>
        <dsp:cNvPr id="0" name=""/>
        <dsp:cNvSpPr/>
      </dsp:nvSpPr>
      <dsp:spPr>
        <a:xfrm>
          <a:off x="1226049" y="2752779"/>
          <a:ext cx="1761217" cy="11007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для подключения датчиков с цифровым частотно-модулированным сигналом;</a:t>
          </a:r>
        </a:p>
      </dsp:txBody>
      <dsp:txXfrm>
        <a:off x="1258289" y="2785019"/>
        <a:ext cx="1696737" cy="1036280"/>
      </dsp:txXfrm>
    </dsp:sp>
    <dsp:sp modelId="{9FDD5719-3466-4E18-ACBF-1164D2AA01BF}">
      <dsp:nvSpPr>
        <dsp:cNvPr id="0" name=""/>
        <dsp:cNvSpPr/>
      </dsp:nvSpPr>
      <dsp:spPr>
        <a:xfrm>
          <a:off x="1005897" y="1101638"/>
          <a:ext cx="220152" cy="3577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7472"/>
              </a:lnTo>
              <a:lnTo>
                <a:pt x="220152" y="357747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FAFFA0-3CEC-4087-8380-2D3768181B32}">
      <dsp:nvSpPr>
        <dsp:cNvPr id="0" name=""/>
        <dsp:cNvSpPr/>
      </dsp:nvSpPr>
      <dsp:spPr>
        <a:xfrm>
          <a:off x="1226049" y="4128729"/>
          <a:ext cx="1761217" cy="11007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для присоединения к стационарным электрическим приборам, аппаратам, сборкам электрических распределительных устройств на напряжение до 690 В переменного тока частотой 50 или 60 Гц или постоянное напряжение до 1000 В.</a:t>
          </a:r>
        </a:p>
      </dsp:txBody>
      <dsp:txXfrm>
        <a:off x="1258289" y="4160969"/>
        <a:ext cx="1696737" cy="1036280"/>
      </dsp:txXfrm>
    </dsp:sp>
    <dsp:sp modelId="{FFE8047A-7B0E-4D74-BB6F-78FFC5FD047C}">
      <dsp:nvSpPr>
        <dsp:cNvPr id="0" name=""/>
        <dsp:cNvSpPr/>
      </dsp:nvSpPr>
      <dsp:spPr>
        <a:xfrm>
          <a:off x="3537647" y="877"/>
          <a:ext cx="2201521" cy="11007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0" kern="1200" dirty="0"/>
            <a:t>Кабель высокоскоростной передачи данных </a:t>
          </a:r>
          <a:r>
            <a:rPr lang="ru-RU" sz="1500" kern="1200" dirty="0"/>
            <a:t>может прокладываться:</a:t>
          </a:r>
        </a:p>
      </dsp:txBody>
      <dsp:txXfrm>
        <a:off x="3569887" y="33117"/>
        <a:ext cx="2137041" cy="1036280"/>
      </dsp:txXfrm>
    </dsp:sp>
    <dsp:sp modelId="{F738EC87-C45C-435E-BDB4-9E18143C9B6B}">
      <dsp:nvSpPr>
        <dsp:cNvPr id="0" name=""/>
        <dsp:cNvSpPr/>
      </dsp:nvSpPr>
      <dsp:spPr>
        <a:xfrm>
          <a:off x="3757799" y="1101638"/>
          <a:ext cx="220152" cy="825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5570"/>
              </a:lnTo>
              <a:lnTo>
                <a:pt x="220152" y="82557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9B541D-71BC-436F-9DEE-788474B8FC45}">
      <dsp:nvSpPr>
        <dsp:cNvPr id="0" name=""/>
        <dsp:cNvSpPr/>
      </dsp:nvSpPr>
      <dsp:spPr>
        <a:xfrm>
          <a:off x="3977951" y="1376828"/>
          <a:ext cx="1761217" cy="11007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во взрывоопасных зонах всех классов (с учетом требований ГОСТ IEC 60079-14-2013);</a:t>
          </a:r>
        </a:p>
      </dsp:txBody>
      <dsp:txXfrm>
        <a:off x="4010191" y="1409068"/>
        <a:ext cx="1696737" cy="1036280"/>
      </dsp:txXfrm>
    </dsp:sp>
    <dsp:sp modelId="{936E5F1B-744E-42BD-AB01-DE37E084D343}">
      <dsp:nvSpPr>
        <dsp:cNvPr id="0" name=""/>
        <dsp:cNvSpPr/>
      </dsp:nvSpPr>
      <dsp:spPr>
        <a:xfrm>
          <a:off x="3757799" y="1101638"/>
          <a:ext cx="220152" cy="2201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1521"/>
              </a:lnTo>
              <a:lnTo>
                <a:pt x="220152" y="220152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645E3-6F52-48F4-95E8-0A0F8E564C61}">
      <dsp:nvSpPr>
        <dsp:cNvPr id="0" name=""/>
        <dsp:cNvSpPr/>
      </dsp:nvSpPr>
      <dsp:spPr>
        <a:xfrm>
          <a:off x="3977951" y="2752779"/>
          <a:ext cx="1761217" cy="11007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на открытом воздухе (в соответствии с требованиями ГОСТ Р 50571.5.52-2011);</a:t>
          </a:r>
        </a:p>
      </dsp:txBody>
      <dsp:txXfrm>
        <a:off x="4010191" y="2785019"/>
        <a:ext cx="1696737" cy="1036280"/>
      </dsp:txXfrm>
    </dsp:sp>
    <dsp:sp modelId="{0C2F4868-90C8-4F93-A80D-B379AD45F975}">
      <dsp:nvSpPr>
        <dsp:cNvPr id="0" name=""/>
        <dsp:cNvSpPr/>
      </dsp:nvSpPr>
      <dsp:spPr>
        <a:xfrm>
          <a:off x="3757799" y="1101638"/>
          <a:ext cx="220152" cy="3577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7472"/>
              </a:lnTo>
              <a:lnTo>
                <a:pt x="220152" y="357747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C49FA-FA9B-4E77-81B7-40F77BEE52FC}">
      <dsp:nvSpPr>
        <dsp:cNvPr id="0" name=""/>
        <dsp:cNvSpPr/>
      </dsp:nvSpPr>
      <dsp:spPr>
        <a:xfrm>
          <a:off x="3977951" y="4128729"/>
          <a:ext cx="1761217" cy="11007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могут использоваться на объектах метрополитена.</a:t>
          </a:r>
        </a:p>
      </dsp:txBody>
      <dsp:txXfrm>
        <a:off x="4010191" y="4160969"/>
        <a:ext cx="1696737" cy="103628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2FA82-448A-4936-97C5-074908BBA63B}">
      <dsp:nvSpPr>
        <dsp:cNvPr id="0" name=""/>
        <dsp:cNvSpPr/>
      </dsp:nvSpPr>
      <dsp:spPr>
        <a:xfrm>
          <a:off x="243727" y="251"/>
          <a:ext cx="700558" cy="70055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99161FA-AC32-4A55-BAD6-06312E1A1654}">
      <dsp:nvSpPr>
        <dsp:cNvPr id="0" name=""/>
        <dsp:cNvSpPr/>
      </dsp:nvSpPr>
      <dsp:spPr>
        <a:xfrm>
          <a:off x="654050" y="8874"/>
          <a:ext cx="3737736" cy="700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Продукция соответствующая международным и российским стандартам качества</a:t>
          </a:r>
        </a:p>
      </dsp:txBody>
      <dsp:txXfrm>
        <a:off x="654050" y="8874"/>
        <a:ext cx="3737736" cy="700558"/>
      </dsp:txXfrm>
    </dsp:sp>
    <dsp:sp modelId="{C67D0253-1F66-438C-AAE2-F3026242E753}">
      <dsp:nvSpPr>
        <dsp:cNvPr id="0" name=""/>
        <dsp:cNvSpPr/>
      </dsp:nvSpPr>
      <dsp:spPr>
        <a:xfrm>
          <a:off x="243727" y="700809"/>
          <a:ext cx="700558" cy="70055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-529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7371ABB-9D24-455D-A023-0A5227F99E17}">
      <dsp:nvSpPr>
        <dsp:cNvPr id="0" name=""/>
        <dsp:cNvSpPr/>
      </dsp:nvSpPr>
      <dsp:spPr>
        <a:xfrm>
          <a:off x="654050" y="712817"/>
          <a:ext cx="3737736" cy="700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Оперативная поставка кабельной продукции</a:t>
          </a:r>
        </a:p>
      </dsp:txBody>
      <dsp:txXfrm>
        <a:off x="654050" y="712817"/>
        <a:ext cx="3737736" cy="700558"/>
      </dsp:txXfrm>
    </dsp:sp>
    <dsp:sp modelId="{8DEA59AB-33D9-4E5C-BF9E-82C3BCC5E440}">
      <dsp:nvSpPr>
        <dsp:cNvPr id="0" name=""/>
        <dsp:cNvSpPr/>
      </dsp:nvSpPr>
      <dsp:spPr>
        <a:xfrm>
          <a:off x="243727" y="1401368"/>
          <a:ext cx="700558" cy="70055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-105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F23BCDE-5E95-48E3-BCD0-AECC03DDA94E}">
      <dsp:nvSpPr>
        <dsp:cNvPr id="0" name=""/>
        <dsp:cNvSpPr/>
      </dsp:nvSpPr>
      <dsp:spPr>
        <a:xfrm>
          <a:off x="594006" y="1401368"/>
          <a:ext cx="3737736" cy="700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Комплексные решения «под ключ»</a:t>
          </a:r>
        </a:p>
      </dsp:txBody>
      <dsp:txXfrm>
        <a:off x="594006" y="1401368"/>
        <a:ext cx="3737736" cy="7005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02149-1F13-465D-B943-4064FC23E918}">
      <dsp:nvSpPr>
        <dsp:cNvPr id="0" name=""/>
        <dsp:cNvSpPr/>
      </dsp:nvSpPr>
      <dsp:spPr>
        <a:xfrm>
          <a:off x="0" y="9799"/>
          <a:ext cx="1308096" cy="25740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</a:rPr>
            <a:t>ПВХ материал</a:t>
          </a:r>
        </a:p>
      </dsp:txBody>
      <dsp:txXfrm>
        <a:off x="12565" y="22364"/>
        <a:ext cx="1282966" cy="2322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D8372-F1EF-4B21-8476-D9F7FCA6C5A4}">
      <dsp:nvSpPr>
        <dsp:cNvPr id="0" name=""/>
        <dsp:cNvSpPr/>
      </dsp:nvSpPr>
      <dsp:spPr>
        <a:xfrm>
          <a:off x="0" y="0"/>
          <a:ext cx="1837266" cy="631799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dirty="0">
              <a:solidFill>
                <a:schemeClr val="tx1"/>
              </a:solidFill>
            </a:rPr>
            <a:t>броня из стальных оцинкованных проволок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0842" y="30842"/>
        <a:ext cx="1775582" cy="5701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E9E26-2A4F-4470-8DAC-9D8807275314}">
      <dsp:nvSpPr>
        <dsp:cNvPr id="0" name=""/>
        <dsp:cNvSpPr/>
      </dsp:nvSpPr>
      <dsp:spPr>
        <a:xfrm>
          <a:off x="0" y="18477"/>
          <a:ext cx="1871131" cy="42471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</a:rPr>
            <a:t>токопроводящие медные жилы</a:t>
          </a:r>
        </a:p>
      </dsp:txBody>
      <dsp:txXfrm>
        <a:off x="20733" y="39210"/>
        <a:ext cx="1829665" cy="383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99F43-FA1F-4DE4-B00A-E87453ED38E4}">
      <dsp:nvSpPr>
        <dsp:cNvPr id="0" name=""/>
        <dsp:cNvSpPr/>
      </dsp:nvSpPr>
      <dsp:spPr>
        <a:xfrm>
          <a:off x="0" y="0"/>
          <a:ext cx="2015061" cy="42471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</a:rPr>
            <a:t>изоляция из сшитого полиолефина</a:t>
          </a:r>
        </a:p>
      </dsp:txBody>
      <dsp:txXfrm>
        <a:off x="20733" y="20733"/>
        <a:ext cx="1973595" cy="3832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F8A09-D323-4FFD-8FBD-0FD25384521E}">
      <dsp:nvSpPr>
        <dsp:cNvPr id="0" name=""/>
        <dsp:cNvSpPr/>
      </dsp:nvSpPr>
      <dsp:spPr>
        <a:xfrm>
          <a:off x="0" y="18477"/>
          <a:ext cx="1744639" cy="42471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 err="1">
              <a:solidFill>
                <a:schemeClr val="tx1"/>
              </a:solidFill>
            </a:rPr>
            <a:t>водоблокирующая</a:t>
          </a:r>
          <a:r>
            <a:rPr lang="ru-RU" sz="1100" kern="1200" dirty="0">
              <a:solidFill>
                <a:schemeClr val="tx1"/>
              </a:solidFill>
            </a:rPr>
            <a:t> лента</a:t>
          </a:r>
        </a:p>
      </dsp:txBody>
      <dsp:txXfrm>
        <a:off x="20733" y="39210"/>
        <a:ext cx="1703173" cy="3832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D2C64-1E4B-46AB-A9FF-2F646B10570A}">
      <dsp:nvSpPr>
        <dsp:cNvPr id="0" name=""/>
        <dsp:cNvSpPr/>
      </dsp:nvSpPr>
      <dsp:spPr>
        <a:xfrm rot="5400000">
          <a:off x="4597522" y="-1389322"/>
          <a:ext cx="1986513" cy="5261909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b="0" i="0" kern="1200" dirty="0">
              <a:latin typeface="Arial" panose="020B0604020202020204" pitchFamily="34" charset="0"/>
              <a:cs typeface="Arial" panose="020B0604020202020204" pitchFamily="34" charset="0"/>
            </a:rPr>
            <a:t>для применения в цепях управления, контроля и сигнализации, межприборных соединений, формирования цифровых информационных шин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b="0" i="0" kern="1200" dirty="0">
              <a:latin typeface="Arial" panose="020B0604020202020204" pitchFamily="34" charset="0"/>
              <a:cs typeface="Arial" panose="020B0604020202020204" pitchFamily="34" charset="0"/>
            </a:rPr>
            <a:t>в качестве измерительных проводов для термометров сопротивления;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могут применяться для передачи данных в диапазоне частот до 4 МГц;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для подключения электрооборудования переменного тока с номинальным напряжением до 690 В частотой 50 или 60 Гц или электрооборудования постоянного тока с номинальным напряжением до 1000 В.</a:t>
          </a:r>
        </a:p>
      </dsp:txBody>
      <dsp:txXfrm rot="-5400000">
        <a:off x="2959824" y="345350"/>
        <a:ext cx="5164935" cy="1792565"/>
      </dsp:txXfrm>
    </dsp:sp>
    <dsp:sp modelId="{074A0426-FF78-4592-A1EC-F8ABF0FCD8D3}">
      <dsp:nvSpPr>
        <dsp:cNvPr id="0" name=""/>
        <dsp:cNvSpPr/>
      </dsp:nvSpPr>
      <dsp:spPr>
        <a:xfrm>
          <a:off x="10681" y="0"/>
          <a:ext cx="2959824" cy="24831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kern="1200" dirty="0"/>
            <a:t>Кабель универсальный инструментальный </a:t>
          </a:r>
          <a:r>
            <a:rPr lang="ru-RU" sz="2200" b="0" i="0" kern="1200" dirty="0">
              <a:latin typeface="Arial" panose="020B0604020202020204" pitchFamily="34" charset="0"/>
              <a:cs typeface="Arial" panose="020B0604020202020204" pitchFamily="34" charset="0"/>
            </a:rPr>
            <a:t>предназначен:</a:t>
          </a:r>
          <a:endParaRPr lang="ru-R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1898" y="121217"/>
        <a:ext cx="2717390" cy="2240707"/>
      </dsp:txXfrm>
    </dsp:sp>
    <dsp:sp modelId="{7EF15E8A-5799-4C0A-8059-4ADAA53A3E94}">
      <dsp:nvSpPr>
        <dsp:cNvPr id="0" name=""/>
        <dsp:cNvSpPr/>
      </dsp:nvSpPr>
      <dsp:spPr>
        <a:xfrm rot="5400000">
          <a:off x="4597522" y="1217976"/>
          <a:ext cx="1986513" cy="5261909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во взрывоопасных зонах всех классов (с учетом требований ГОСТ IEC 60079-14-2013);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на открытом воздухе (в соответствии с требованиями ГОСТ Р 50571.5.52-2011). </a:t>
          </a:r>
        </a:p>
      </dsp:txBody>
      <dsp:txXfrm rot="-5400000">
        <a:off x="2959824" y="2952648"/>
        <a:ext cx="5164935" cy="1792565"/>
      </dsp:txXfrm>
    </dsp:sp>
    <dsp:sp modelId="{783065AF-7216-49BB-93EC-C4377C5E7D7A}">
      <dsp:nvSpPr>
        <dsp:cNvPr id="0" name=""/>
        <dsp:cNvSpPr/>
      </dsp:nvSpPr>
      <dsp:spPr>
        <a:xfrm>
          <a:off x="0" y="2607422"/>
          <a:ext cx="2959824" cy="24831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kern="1200" dirty="0"/>
            <a:t>Кабель универсальный инструментальный </a:t>
          </a:r>
          <a:r>
            <a:rPr lang="ru-RU" sz="2200" kern="1200" dirty="0">
              <a:latin typeface="Arial" panose="020B0604020202020204" pitchFamily="34" charset="0"/>
              <a:cs typeface="Arial" panose="020B0604020202020204" pitchFamily="34" charset="0"/>
            </a:rPr>
            <a:t>может прокладываться:</a:t>
          </a:r>
        </a:p>
      </dsp:txBody>
      <dsp:txXfrm>
        <a:off x="121217" y="2728639"/>
        <a:ext cx="2717390" cy="22407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D1558-3454-4FCB-B477-1B9D31CDCEDB}">
      <dsp:nvSpPr>
        <dsp:cNvPr id="0" name=""/>
        <dsp:cNvSpPr/>
      </dsp:nvSpPr>
      <dsp:spPr>
        <a:xfrm>
          <a:off x="0" y="256821"/>
          <a:ext cx="2187687" cy="10938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Кабель универсальный силовой среднего напряжения (10; 20 И 35 кв)</a:t>
          </a:r>
        </a:p>
      </dsp:txBody>
      <dsp:txXfrm>
        <a:off x="32038" y="288859"/>
        <a:ext cx="2123611" cy="1029767"/>
      </dsp:txXfrm>
    </dsp:sp>
    <dsp:sp modelId="{9A5C09FA-F43A-4673-BA56-4D5B5355CB14}">
      <dsp:nvSpPr>
        <dsp:cNvPr id="0" name=""/>
        <dsp:cNvSpPr/>
      </dsp:nvSpPr>
      <dsp:spPr>
        <a:xfrm>
          <a:off x="218768" y="1350665"/>
          <a:ext cx="219336" cy="935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5476"/>
              </a:lnTo>
              <a:lnTo>
                <a:pt x="219336" y="93547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936FA-D973-4CB5-9EFB-31D0C1E8BB66}">
      <dsp:nvSpPr>
        <dsp:cNvPr id="0" name=""/>
        <dsp:cNvSpPr/>
      </dsp:nvSpPr>
      <dsp:spPr>
        <a:xfrm>
          <a:off x="438105" y="1655278"/>
          <a:ext cx="2039414" cy="1261726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предназначены для передачи и распределения электрической энергии в стационарных установках, для сетей с заземленной или изолированной нейтралью</a:t>
          </a:r>
        </a:p>
      </dsp:txBody>
      <dsp:txXfrm>
        <a:off x="475060" y="1692233"/>
        <a:ext cx="1965504" cy="1187816"/>
      </dsp:txXfrm>
    </dsp:sp>
    <dsp:sp modelId="{8E9464A4-2CC7-4463-848F-2DC7545CEAA1}">
      <dsp:nvSpPr>
        <dsp:cNvPr id="0" name=""/>
        <dsp:cNvSpPr/>
      </dsp:nvSpPr>
      <dsp:spPr>
        <a:xfrm>
          <a:off x="218768" y="1350665"/>
          <a:ext cx="219336" cy="2578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8834"/>
              </a:lnTo>
              <a:lnTo>
                <a:pt x="219336" y="257883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F1098-6B6B-4F3D-9020-0BF555DC4990}">
      <dsp:nvSpPr>
        <dsp:cNvPr id="0" name=""/>
        <dsp:cNvSpPr/>
      </dsp:nvSpPr>
      <dsp:spPr>
        <a:xfrm>
          <a:off x="438105" y="3190466"/>
          <a:ext cx="1992282" cy="1478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служат для групповой или одиночной прокладки в кабельных сооружениях, коллекторах, производственных помещениях (в том числе сырых и часто затапливаемых), в земле (в том числе повышенной влажности), в воде (в несудоходных водоемах)</a:t>
          </a:r>
        </a:p>
      </dsp:txBody>
      <dsp:txXfrm>
        <a:off x="481396" y="3233757"/>
        <a:ext cx="1905700" cy="1391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E1F9995-ABA5-4B84-A110-13D73B9367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0FC55C-A306-4A55-B35A-6BA5203CC3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265DFA5-231F-43C9-B707-1E070F31C968}" type="datetime1">
              <a:rPr lang="ru-RU" smtClean="0"/>
              <a:t>17.08.2022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CBC51AC-ACC0-4B35-8350-D8EA48E4E6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CEE2F829-76AE-4D6B-A09B-E771F87F6D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1ECB224-3C4D-493C-AEF6-51FAC3CC7C4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197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DD7E82A-0FE2-4205-904F-3CC328BC7EC9}" type="datetime1">
              <a:rPr lang="ru-RU" noProof="0" smtClean="0"/>
              <a:t>17.08.2022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5C09F48-E3F7-4432-94C0-BC9DA42EACB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491063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5C09F48-E3F7-4432-94C0-BC9DA42EACB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1869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5C09F48-E3F7-4432-94C0-BC9DA42EACBA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725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5C09F48-E3F7-4432-94C0-BC9DA42EACBA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546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5C09F48-E3F7-4432-94C0-BC9DA42EACBA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468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5C09F48-E3F7-4432-94C0-BC9DA42EACBA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902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5C09F48-E3F7-4432-94C0-BC9DA42EACBA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874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5C09F48-E3F7-4432-94C0-BC9DA42EACBA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238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5C09F48-E3F7-4432-94C0-BC9DA42EACBA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73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5C09F48-E3F7-4432-94C0-BC9DA42EACBA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679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5C09F48-E3F7-4432-94C0-BC9DA42EACBA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840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58E98649-FB1E-484B-911E-90A1B1AE58F1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 rtl="0">
              <a:buNone/>
            </a:pPr>
            <a:r>
              <a:rPr lang="ru-RU" noProof="0" dirty="0"/>
              <a:t>Вставка изображения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 rtl="0">
              <a:lnSpc>
                <a:spcPct val="80000"/>
              </a:lnSpc>
            </a:pPr>
            <a:r>
              <a:rPr lang="ru-RU" noProof="0" dirty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109CAD-EBE3-4421-954D-A76C885B27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4448" y="4315968"/>
            <a:ext cx="5029200" cy="886968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>
              <a:buNone/>
              <a:defRPr lang="en-GB" sz="1800" b="1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algn="ctr" rtl="0"/>
            <a:r>
              <a:rPr lang="ru-RU" noProof="0" dirty="0"/>
              <a:t>Подзаголовок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49085F81-D49A-4915-8EEC-2A1A96AC0B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41140" y="5795479"/>
            <a:ext cx="2915816" cy="258532"/>
          </a:xfrm>
        </p:spPr>
        <p:txBody>
          <a:bodyPr vert="horz" wrap="square" lIns="91440" tIns="45720" rIns="91440" bIns="45720" rtlCol="0" anchor="ctr" anchorCtr="1">
            <a:spAutoFit/>
          </a:bodyPr>
          <a:lstStyle>
            <a:lvl1pPr marL="0" indent="0">
              <a:buNone/>
              <a:defRPr lang="en-US" sz="1200" b="0" spc="30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228600" lvl="0" indent="-228600" algn="ctr" rtl="0"/>
            <a:r>
              <a:rPr lang="ru-RU" noProof="0" dirty="0"/>
              <a:t>Дата</a:t>
            </a:r>
          </a:p>
        </p:txBody>
      </p:sp>
    </p:spTree>
    <p:extLst>
      <p:ext uri="{BB962C8B-B14F-4D97-AF65-F5344CB8AC3E}">
        <p14:creationId xmlns:p14="http://schemas.microsoft.com/office/powerpoint/2010/main" val="25013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 с изображением (красны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F112A8F-331B-4802-920C-B687B9108DB9}"/>
              </a:ext>
            </a:extLst>
          </p:cNvPr>
          <p:cNvGrpSpPr/>
          <p:nvPr userDrawn="1"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accent3"/>
          </a:solidFill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2" name="Прямоугольник 11">
              <a:extLst>
                <a:ext uri="{FF2B5EF4-FFF2-40B4-BE49-F238E27FC236}">
                  <a16:creationId xmlns:a16="http://schemas.microsoft.com/office/drawing/2014/main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rtl="0"/>
            <a:r>
              <a:rPr lang="ru-RU" noProof="0" dirty="0"/>
              <a:t>Заголовок раздела</a:t>
            </a:r>
          </a:p>
        </p:txBody>
      </p:sp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B2B3AD73-9CBC-4740-A178-7CA91A791E40}"/>
              </a:ext>
            </a:extLst>
          </p:cNvPr>
          <p:cNvSpPr/>
          <p:nvPr userDrawn="1"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D4FDF2-DE4E-4F8D-98CE-1DD90825B0A4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/>
        </p:nvSpPr>
        <p:spPr>
          <a:xfrm>
            <a:off x="6511925" y="131762"/>
            <a:ext cx="5416549" cy="54165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Рисунок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15973" y="335810"/>
            <a:ext cx="5010912" cy="5010912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 rtl="0">
              <a:buNone/>
            </a:pPr>
            <a:r>
              <a:rPr lang="ru-RU" noProof="0" dirty="0"/>
              <a:t>Вставка изображения</a:t>
            </a:r>
          </a:p>
        </p:txBody>
      </p:sp>
    </p:spTree>
    <p:extLst>
      <p:ext uri="{BB962C8B-B14F-4D97-AF65-F5344CB8AC3E}">
        <p14:creationId xmlns:p14="http://schemas.microsoft.com/office/powerpoint/2010/main" val="3800940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FBE8C2-A941-4BA0-AB92-8B9DAEA8D9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B4E619-4CA9-4A22-920F-20396BF50470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8E1EE7A0-1D71-4AE9-A7A8-91F84FED2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00492"/>
            <a:ext cx="10980413" cy="493421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14736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цитатами (красны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id="{64A6DB18-4C6E-41E3-B11B-1FE933E84ABD}"/>
              </a:ext>
            </a:extLst>
          </p:cNvPr>
          <p:cNvSpPr/>
          <p:nvPr userDrawn="1"/>
        </p:nvSpPr>
        <p:spPr>
          <a:xfrm rot="19800000">
            <a:off x="-1368850" y="-967093"/>
            <a:ext cx="8283042" cy="3255962"/>
          </a:xfrm>
          <a:custGeom>
            <a:avLst/>
            <a:gdLst>
              <a:gd name="connsiteX0" fmla="*/ 8159309 w 8283042"/>
              <a:gd name="connsiteY0" fmla="*/ 3184525 h 3255962"/>
              <a:gd name="connsiteX1" fmla="*/ 8283042 w 8283042"/>
              <a:gd name="connsiteY1" fmla="*/ 3255962 h 3255962"/>
              <a:gd name="connsiteX2" fmla="*/ 0 w 8283042"/>
              <a:gd name="connsiteY2" fmla="*/ 3255962 h 3255962"/>
              <a:gd name="connsiteX3" fmla="*/ 41244 w 8283042"/>
              <a:gd name="connsiteY3" fmla="*/ 3184525 h 3255962"/>
              <a:gd name="connsiteX4" fmla="*/ 7284932 w 8283042"/>
              <a:gd name="connsiteY4" fmla="*/ 2679703 h 3255962"/>
              <a:gd name="connsiteX5" fmla="*/ 7408664 w 8283042"/>
              <a:gd name="connsiteY5" fmla="*/ 2751140 h 3255962"/>
              <a:gd name="connsiteX6" fmla="*/ 291459 w 8283042"/>
              <a:gd name="connsiteY6" fmla="*/ 2751140 h 3255962"/>
              <a:gd name="connsiteX7" fmla="*/ 332703 w 8283042"/>
              <a:gd name="connsiteY7" fmla="*/ 2679703 h 3255962"/>
              <a:gd name="connsiteX8" fmla="*/ 6121836 w 8283042"/>
              <a:gd name="connsiteY8" fmla="*/ 2008189 h 3255962"/>
              <a:gd name="connsiteX9" fmla="*/ 720402 w 8283042"/>
              <a:gd name="connsiteY9" fmla="*/ 2008189 h 3255962"/>
              <a:gd name="connsiteX10" fmla="*/ 1123681 w 8283042"/>
              <a:gd name="connsiteY10" fmla="*/ 1309689 h 3255962"/>
              <a:gd name="connsiteX11" fmla="*/ 4911998 w 8283042"/>
              <a:gd name="connsiteY11" fmla="*/ 1309689 h 3255962"/>
              <a:gd name="connsiteX12" fmla="*/ 4716772 w 8283042"/>
              <a:gd name="connsiteY12" fmla="*/ 1196975 h 3255962"/>
              <a:gd name="connsiteX13" fmla="*/ 1188756 w 8283042"/>
              <a:gd name="connsiteY13" fmla="*/ 1196976 h 3255962"/>
              <a:gd name="connsiteX14" fmla="*/ 1879830 w 8283042"/>
              <a:gd name="connsiteY14" fmla="*/ 0 h 3255962"/>
              <a:gd name="connsiteX15" fmla="*/ 2643550 w 8283042"/>
              <a:gd name="connsiteY15" fmla="*/ 0 h 3255962"/>
              <a:gd name="connsiteX16" fmla="*/ 6462789 w 8283042"/>
              <a:gd name="connsiteY16" fmla="*/ 2205038 h 3255962"/>
              <a:gd name="connsiteX17" fmla="*/ 6897231 w 8283042"/>
              <a:gd name="connsiteY17" fmla="*/ 2455864 h 3255962"/>
              <a:gd name="connsiteX18" fmla="*/ 461936 w 8283042"/>
              <a:gd name="connsiteY18" fmla="*/ 2455864 h 3255962"/>
              <a:gd name="connsiteX19" fmla="*/ 606750 w 8283042"/>
              <a:gd name="connsiteY19" fmla="*/ 2205039 h 32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83042" h="3255962">
                <a:moveTo>
                  <a:pt x="8159309" y="3184525"/>
                </a:moveTo>
                <a:lnTo>
                  <a:pt x="8283042" y="3255962"/>
                </a:lnTo>
                <a:lnTo>
                  <a:pt x="0" y="3255962"/>
                </a:lnTo>
                <a:lnTo>
                  <a:pt x="41244" y="3184525"/>
                </a:lnTo>
                <a:close/>
                <a:moveTo>
                  <a:pt x="7284932" y="2679703"/>
                </a:moveTo>
                <a:lnTo>
                  <a:pt x="7408664" y="2751140"/>
                </a:lnTo>
                <a:lnTo>
                  <a:pt x="291459" y="2751140"/>
                </a:lnTo>
                <a:lnTo>
                  <a:pt x="332703" y="2679703"/>
                </a:lnTo>
                <a:close/>
                <a:moveTo>
                  <a:pt x="6121836" y="2008189"/>
                </a:moveTo>
                <a:lnTo>
                  <a:pt x="720402" y="2008189"/>
                </a:lnTo>
                <a:lnTo>
                  <a:pt x="1123681" y="1309689"/>
                </a:lnTo>
                <a:lnTo>
                  <a:pt x="4911998" y="1309689"/>
                </a:lnTo>
                <a:close/>
                <a:moveTo>
                  <a:pt x="4716772" y="1196975"/>
                </a:moveTo>
                <a:lnTo>
                  <a:pt x="1188756" y="1196976"/>
                </a:lnTo>
                <a:lnTo>
                  <a:pt x="1879830" y="0"/>
                </a:lnTo>
                <a:lnTo>
                  <a:pt x="2643550" y="0"/>
                </a:lnTo>
                <a:close/>
                <a:moveTo>
                  <a:pt x="6462789" y="2205038"/>
                </a:moveTo>
                <a:lnTo>
                  <a:pt x="6897231" y="2455864"/>
                </a:lnTo>
                <a:lnTo>
                  <a:pt x="461936" y="2455864"/>
                </a:lnTo>
                <a:lnTo>
                  <a:pt x="606750" y="220503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24562" y="2409371"/>
            <a:ext cx="6354526" cy="3577863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3200" b="1" spc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rtl="0"/>
            <a:r>
              <a:rPr lang="ru-RU" noProof="0" dirty="0"/>
              <a:t>Цитата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 userDrawn="1"/>
        </p:nvSpPr>
        <p:spPr>
          <a:xfrm>
            <a:off x="424005" y="1400629"/>
            <a:ext cx="3698738" cy="36987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Рисунок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62502" y="1539126"/>
            <a:ext cx="3421745" cy="3421745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 rtl="0">
              <a:buNone/>
            </a:pPr>
            <a:r>
              <a:rPr lang="ru-RU" noProof="0" dirty="0"/>
              <a:t>Вставка изображения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1482934F-D15B-433B-8563-5A4037ECB2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411650" y="1923750"/>
            <a:ext cx="800100" cy="1505250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 rtl="0">
              <a:lnSpc>
                <a:spcPct val="105000"/>
              </a:lnSpc>
              <a:spcAft>
                <a:spcPts val="800"/>
              </a:spcAft>
            </a:pPr>
            <a:r>
              <a:rPr lang="ru-RU" sz="9600" b="1" i="0" noProof="0" dirty="0">
                <a:solidFill>
                  <a:schemeClr val="bg1"/>
                </a:solidFill>
              </a:rPr>
              <a:t>"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1BD117CE-38D2-4C42-9DB4-4A2E280B0DDF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B8537828-887B-41E4-BAE4-D56B689E999B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Номер слайда 13">
            <a:extLst>
              <a:ext uri="{FF2B5EF4-FFF2-40B4-BE49-F238E27FC236}">
                <a16:creationId xmlns:a16="http://schemas.microsoft.com/office/drawing/2014/main" id="{C30B13EC-FDE4-4948-916D-4C19A15AA2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fld id="{DCB4E619-4CA9-4A22-920F-20396BF50470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1DCB14C0-E2E4-43A3-BF4F-3245EC9D047E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2">
            <a:extLst>
              <a:ext uri="{FF2B5EF4-FFF2-40B4-BE49-F238E27FC236}">
                <a16:creationId xmlns:a16="http://schemas.microsoft.com/office/drawing/2014/main" id="{D516461C-8B84-4627-8299-8DFD1F62E42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348306" y="5154273"/>
            <a:ext cx="800100" cy="1198025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 rtl="0">
              <a:lnSpc>
                <a:spcPct val="105000"/>
              </a:lnSpc>
              <a:spcAft>
                <a:spcPts val="800"/>
              </a:spcAft>
            </a:pPr>
            <a:r>
              <a:rPr lang="ru-RU" sz="9600" b="1" i="0" noProof="0" dirty="0">
                <a:solidFill>
                  <a:schemeClr val="bg1"/>
                </a:solidFill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703105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цитатами (белы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id="{64A6DB18-4C6E-41E3-B11B-1FE933E84ABD}"/>
              </a:ext>
            </a:extLst>
          </p:cNvPr>
          <p:cNvSpPr/>
          <p:nvPr userDrawn="1"/>
        </p:nvSpPr>
        <p:spPr>
          <a:xfrm rot="19800000">
            <a:off x="-1368850" y="-967093"/>
            <a:ext cx="8283042" cy="3255962"/>
          </a:xfrm>
          <a:custGeom>
            <a:avLst/>
            <a:gdLst>
              <a:gd name="connsiteX0" fmla="*/ 8159309 w 8283042"/>
              <a:gd name="connsiteY0" fmla="*/ 3184525 h 3255962"/>
              <a:gd name="connsiteX1" fmla="*/ 8283042 w 8283042"/>
              <a:gd name="connsiteY1" fmla="*/ 3255962 h 3255962"/>
              <a:gd name="connsiteX2" fmla="*/ 0 w 8283042"/>
              <a:gd name="connsiteY2" fmla="*/ 3255962 h 3255962"/>
              <a:gd name="connsiteX3" fmla="*/ 41244 w 8283042"/>
              <a:gd name="connsiteY3" fmla="*/ 3184525 h 3255962"/>
              <a:gd name="connsiteX4" fmla="*/ 7284932 w 8283042"/>
              <a:gd name="connsiteY4" fmla="*/ 2679703 h 3255962"/>
              <a:gd name="connsiteX5" fmla="*/ 7408664 w 8283042"/>
              <a:gd name="connsiteY5" fmla="*/ 2751140 h 3255962"/>
              <a:gd name="connsiteX6" fmla="*/ 291459 w 8283042"/>
              <a:gd name="connsiteY6" fmla="*/ 2751140 h 3255962"/>
              <a:gd name="connsiteX7" fmla="*/ 332703 w 8283042"/>
              <a:gd name="connsiteY7" fmla="*/ 2679703 h 3255962"/>
              <a:gd name="connsiteX8" fmla="*/ 6121836 w 8283042"/>
              <a:gd name="connsiteY8" fmla="*/ 2008189 h 3255962"/>
              <a:gd name="connsiteX9" fmla="*/ 720402 w 8283042"/>
              <a:gd name="connsiteY9" fmla="*/ 2008189 h 3255962"/>
              <a:gd name="connsiteX10" fmla="*/ 1123681 w 8283042"/>
              <a:gd name="connsiteY10" fmla="*/ 1309689 h 3255962"/>
              <a:gd name="connsiteX11" fmla="*/ 4911998 w 8283042"/>
              <a:gd name="connsiteY11" fmla="*/ 1309689 h 3255962"/>
              <a:gd name="connsiteX12" fmla="*/ 4716772 w 8283042"/>
              <a:gd name="connsiteY12" fmla="*/ 1196975 h 3255962"/>
              <a:gd name="connsiteX13" fmla="*/ 1188756 w 8283042"/>
              <a:gd name="connsiteY13" fmla="*/ 1196976 h 3255962"/>
              <a:gd name="connsiteX14" fmla="*/ 1879830 w 8283042"/>
              <a:gd name="connsiteY14" fmla="*/ 0 h 3255962"/>
              <a:gd name="connsiteX15" fmla="*/ 2643550 w 8283042"/>
              <a:gd name="connsiteY15" fmla="*/ 0 h 3255962"/>
              <a:gd name="connsiteX16" fmla="*/ 6462789 w 8283042"/>
              <a:gd name="connsiteY16" fmla="*/ 2205038 h 3255962"/>
              <a:gd name="connsiteX17" fmla="*/ 6897231 w 8283042"/>
              <a:gd name="connsiteY17" fmla="*/ 2455864 h 3255962"/>
              <a:gd name="connsiteX18" fmla="*/ 461936 w 8283042"/>
              <a:gd name="connsiteY18" fmla="*/ 2455864 h 3255962"/>
              <a:gd name="connsiteX19" fmla="*/ 606750 w 8283042"/>
              <a:gd name="connsiteY19" fmla="*/ 2205039 h 32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83042" h="3255962">
                <a:moveTo>
                  <a:pt x="8159309" y="3184525"/>
                </a:moveTo>
                <a:lnTo>
                  <a:pt x="8283042" y="3255962"/>
                </a:lnTo>
                <a:lnTo>
                  <a:pt x="0" y="3255962"/>
                </a:lnTo>
                <a:lnTo>
                  <a:pt x="41244" y="3184525"/>
                </a:lnTo>
                <a:close/>
                <a:moveTo>
                  <a:pt x="7284932" y="2679703"/>
                </a:moveTo>
                <a:lnTo>
                  <a:pt x="7408664" y="2751140"/>
                </a:lnTo>
                <a:lnTo>
                  <a:pt x="291459" y="2751140"/>
                </a:lnTo>
                <a:lnTo>
                  <a:pt x="332703" y="2679703"/>
                </a:lnTo>
                <a:close/>
                <a:moveTo>
                  <a:pt x="6121836" y="2008189"/>
                </a:moveTo>
                <a:lnTo>
                  <a:pt x="720402" y="2008189"/>
                </a:lnTo>
                <a:lnTo>
                  <a:pt x="1123681" y="1309689"/>
                </a:lnTo>
                <a:lnTo>
                  <a:pt x="4911998" y="1309689"/>
                </a:lnTo>
                <a:close/>
                <a:moveTo>
                  <a:pt x="4716772" y="1196975"/>
                </a:moveTo>
                <a:lnTo>
                  <a:pt x="1188756" y="1196976"/>
                </a:lnTo>
                <a:lnTo>
                  <a:pt x="1879830" y="0"/>
                </a:lnTo>
                <a:lnTo>
                  <a:pt x="2643550" y="0"/>
                </a:lnTo>
                <a:close/>
                <a:moveTo>
                  <a:pt x="6462789" y="2205038"/>
                </a:moveTo>
                <a:lnTo>
                  <a:pt x="6897231" y="2455864"/>
                </a:lnTo>
                <a:lnTo>
                  <a:pt x="461936" y="2455864"/>
                </a:lnTo>
                <a:lnTo>
                  <a:pt x="606750" y="220503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24562" y="2409371"/>
            <a:ext cx="6354526" cy="3577863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3200" b="1" spc="0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ru-RU" noProof="0" dirty="0"/>
              <a:t>Цитата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 userDrawn="1"/>
        </p:nvSpPr>
        <p:spPr>
          <a:xfrm>
            <a:off x="424005" y="1400629"/>
            <a:ext cx="3698738" cy="36987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Рисунок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62502" y="1539126"/>
            <a:ext cx="3421745" cy="3421745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 rtl="0">
              <a:buNone/>
            </a:pPr>
            <a:r>
              <a:rPr lang="ru-RU" noProof="0" dirty="0"/>
              <a:t>Вставка изображения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1482934F-D15B-433B-8563-5A4037ECB2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411650" y="1923750"/>
            <a:ext cx="800100" cy="1505250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 rtl="0">
              <a:lnSpc>
                <a:spcPct val="105000"/>
              </a:lnSpc>
              <a:spcAft>
                <a:spcPts val="800"/>
              </a:spcAft>
            </a:pPr>
            <a:r>
              <a:rPr lang="ru-RU" sz="9600" b="1" i="0" noProof="0" dirty="0">
                <a:solidFill>
                  <a:schemeClr val="tx2"/>
                </a:solidFill>
              </a:rPr>
              <a:t>"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F4F7B2FA-9CC6-4114-86A4-1AFC7AB8DC4E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5CEB9D3-1AE0-4506-94BF-5A0560B20E83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3">
            <a:extLst>
              <a:ext uri="{FF2B5EF4-FFF2-40B4-BE49-F238E27FC236}">
                <a16:creationId xmlns:a16="http://schemas.microsoft.com/office/drawing/2014/main" id="{C22B8D4B-39B9-4EAD-AE41-4C1E961EAF8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fld id="{DCB4E619-4CA9-4A22-920F-20396BF50470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EEF5E30-7D94-4346-8B55-79B1AFC23045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2">
            <a:extLst>
              <a:ext uri="{FF2B5EF4-FFF2-40B4-BE49-F238E27FC236}">
                <a16:creationId xmlns:a16="http://schemas.microsoft.com/office/drawing/2014/main" id="{36BAC041-FA01-4D2F-A1F7-AD6EB72E1FD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347704" y="5157216"/>
            <a:ext cx="800100" cy="1197864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 rtl="0">
              <a:lnSpc>
                <a:spcPct val="105000"/>
              </a:lnSpc>
              <a:spcAft>
                <a:spcPts val="800"/>
              </a:spcAft>
            </a:pPr>
            <a:r>
              <a:rPr lang="ru-RU" sz="9600" b="1" i="0" noProof="0" dirty="0">
                <a:solidFill>
                  <a:schemeClr val="tx2"/>
                </a:solidFill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4072816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цитатами (курсив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2E5F57C8-1811-4EED-A1DD-F65E022CFF71}"/>
              </a:ext>
            </a:extLst>
          </p:cNvPr>
          <p:cNvSpPr>
            <a:spLocks/>
          </p:cNvSpPr>
          <p:nvPr/>
        </p:nvSpPr>
        <p:spPr bwMode="auto">
          <a:xfrm rot="20994946">
            <a:off x="-308388" y="270107"/>
            <a:ext cx="12759629" cy="3500921"/>
          </a:xfrm>
          <a:custGeom>
            <a:avLst/>
            <a:gdLst>
              <a:gd name="connsiteX0" fmla="*/ 10516035 w 12759629"/>
              <a:gd name="connsiteY0" fmla="*/ 2541856 h 3500921"/>
              <a:gd name="connsiteX1" fmla="*/ 12070532 w 12759629"/>
              <a:gd name="connsiteY1" fmla="*/ 3047516 h 3500921"/>
              <a:gd name="connsiteX2" fmla="*/ 12340450 w 12759629"/>
              <a:gd name="connsiteY2" fmla="*/ 3189806 h 3500921"/>
              <a:gd name="connsiteX3" fmla="*/ 12320059 w 12759629"/>
              <a:gd name="connsiteY3" fmla="*/ 3304463 h 3500921"/>
              <a:gd name="connsiteX4" fmla="*/ 12187055 w 12759629"/>
              <a:gd name="connsiteY4" fmla="*/ 3237627 h 3500921"/>
              <a:gd name="connsiteX5" fmla="*/ 9703854 w 12759629"/>
              <a:gd name="connsiteY5" fmla="*/ 2636906 h 3500921"/>
              <a:gd name="connsiteX6" fmla="*/ 6410869 w 12759629"/>
              <a:gd name="connsiteY6" fmla="*/ 3114646 h 3500921"/>
              <a:gd name="connsiteX7" fmla="*/ 3103029 w 12759629"/>
              <a:gd name="connsiteY7" fmla="*/ 3500820 h 3500921"/>
              <a:gd name="connsiteX8" fmla="*/ 27535 w 12759629"/>
              <a:gd name="connsiteY8" fmla="*/ 2961569 h 3500921"/>
              <a:gd name="connsiteX9" fmla="*/ 0 w 12759629"/>
              <a:gd name="connsiteY9" fmla="*/ 2948829 h 3500921"/>
              <a:gd name="connsiteX10" fmla="*/ 6084 w 12759629"/>
              <a:gd name="connsiteY10" fmla="*/ 2914623 h 3500921"/>
              <a:gd name="connsiteX11" fmla="*/ 36566 w 12759629"/>
              <a:gd name="connsiteY11" fmla="*/ 2929330 h 3500921"/>
              <a:gd name="connsiteX12" fmla="*/ 3107981 w 12759629"/>
              <a:gd name="connsiteY12" fmla="*/ 3484895 h 3500921"/>
              <a:gd name="connsiteX13" fmla="*/ 6410869 w 12759629"/>
              <a:gd name="connsiteY13" fmla="*/ 3035023 h 3500921"/>
              <a:gd name="connsiteX14" fmla="*/ 9693950 w 12759629"/>
              <a:gd name="connsiteY14" fmla="*/ 2477659 h 3500921"/>
              <a:gd name="connsiteX15" fmla="*/ 10516035 w 12759629"/>
              <a:gd name="connsiteY15" fmla="*/ 2541856 h 3500921"/>
              <a:gd name="connsiteX16" fmla="*/ 10663864 w 12759629"/>
              <a:gd name="connsiteY16" fmla="*/ 1743885 h 3500921"/>
              <a:gd name="connsiteX17" fmla="*/ 12361031 w 12759629"/>
              <a:gd name="connsiteY17" fmla="*/ 2490300 h 3500921"/>
              <a:gd name="connsiteX18" fmla="*/ 12452364 w 12759629"/>
              <a:gd name="connsiteY18" fmla="*/ 2560519 h 3500921"/>
              <a:gd name="connsiteX19" fmla="*/ 12394470 w 12759629"/>
              <a:gd name="connsiteY19" fmla="*/ 2886055 h 3500921"/>
              <a:gd name="connsiteX20" fmla="*/ 12350704 w 12759629"/>
              <a:gd name="connsiteY20" fmla="*/ 2856440 h 3500921"/>
              <a:gd name="connsiteX21" fmla="*/ 9674113 w 12759629"/>
              <a:gd name="connsiteY21" fmla="*/ 2079999 h 3500921"/>
              <a:gd name="connsiteX22" fmla="*/ 6410950 w 12759629"/>
              <a:gd name="connsiteY22" fmla="*/ 2820279 h 3500921"/>
              <a:gd name="connsiteX23" fmla="*/ 3123029 w 12759629"/>
              <a:gd name="connsiteY23" fmla="*/ 3433200 h 3500921"/>
              <a:gd name="connsiteX24" fmla="*/ 64774 w 12759629"/>
              <a:gd name="connsiteY24" fmla="*/ 2832803 h 3500921"/>
              <a:gd name="connsiteX25" fmla="*/ 24504 w 12759629"/>
              <a:gd name="connsiteY25" fmla="*/ 2811044 h 3500921"/>
              <a:gd name="connsiteX26" fmla="*/ 47732 w 12759629"/>
              <a:gd name="connsiteY26" fmla="*/ 2680435 h 3500921"/>
              <a:gd name="connsiteX27" fmla="*/ 97636 w 12759629"/>
              <a:gd name="connsiteY27" fmla="*/ 2708386 h 3500921"/>
              <a:gd name="connsiteX28" fmla="*/ 3137884 w 12759629"/>
              <a:gd name="connsiteY28" fmla="*/ 3361559 h 3500921"/>
              <a:gd name="connsiteX29" fmla="*/ 6410950 w 12759629"/>
              <a:gd name="connsiteY29" fmla="*/ 2565559 h 3500921"/>
              <a:gd name="connsiteX30" fmla="*/ 9649354 w 12759629"/>
              <a:gd name="connsiteY30" fmla="*/ 1697920 h 3500921"/>
              <a:gd name="connsiteX31" fmla="*/ 10663864 w 12759629"/>
              <a:gd name="connsiteY31" fmla="*/ 1743885 h 3500921"/>
              <a:gd name="connsiteX32" fmla="*/ 10969792 w 12759629"/>
              <a:gd name="connsiteY32" fmla="*/ 889041 h 3500921"/>
              <a:gd name="connsiteX33" fmla="*/ 12565593 w 12759629"/>
              <a:gd name="connsiteY33" fmla="*/ 1623395 h 3500921"/>
              <a:gd name="connsiteX34" fmla="*/ 12612354 w 12759629"/>
              <a:gd name="connsiteY34" fmla="*/ 1660905 h 3500921"/>
              <a:gd name="connsiteX35" fmla="*/ 12489095 w 12759629"/>
              <a:gd name="connsiteY35" fmla="*/ 2353982 h 3500921"/>
              <a:gd name="connsiteX36" fmla="*/ 12488942 w 12759629"/>
              <a:gd name="connsiteY36" fmla="*/ 2353851 h 3500921"/>
              <a:gd name="connsiteX37" fmla="*/ 9633837 w 12759629"/>
              <a:gd name="connsiteY37" fmla="*/ 1455647 h 3500921"/>
              <a:gd name="connsiteX38" fmla="*/ 6410394 w 12759629"/>
              <a:gd name="connsiteY38" fmla="*/ 2398498 h 3500921"/>
              <a:gd name="connsiteX39" fmla="*/ 3147339 w 12759629"/>
              <a:gd name="connsiteY39" fmla="*/ 3281676 h 3500921"/>
              <a:gd name="connsiteX40" fmla="*/ 120302 w 12759629"/>
              <a:gd name="connsiteY40" fmla="*/ 2620525 h 3500921"/>
              <a:gd name="connsiteX41" fmla="*/ 64391 w 12759629"/>
              <a:gd name="connsiteY41" fmla="*/ 2586765 h 3500921"/>
              <a:gd name="connsiteX42" fmla="*/ 129014 w 12759629"/>
              <a:gd name="connsiteY42" fmla="*/ 2223396 h 3500921"/>
              <a:gd name="connsiteX43" fmla="*/ 207516 w 12759629"/>
              <a:gd name="connsiteY43" fmla="*/ 2271822 h 3500921"/>
              <a:gd name="connsiteX44" fmla="*/ 3196854 w 12759629"/>
              <a:gd name="connsiteY44" fmla="*/ 2875891 h 3500921"/>
              <a:gd name="connsiteX45" fmla="*/ 6410395 w 12759629"/>
              <a:gd name="connsiteY45" fmla="*/ 1805735 h 3500921"/>
              <a:gd name="connsiteX46" fmla="*/ 9579371 w 12759629"/>
              <a:gd name="connsiteY46" fmla="*/ 846970 h 3500921"/>
              <a:gd name="connsiteX47" fmla="*/ 10969792 w 12759629"/>
              <a:gd name="connsiteY47" fmla="*/ 889041 h 3500921"/>
              <a:gd name="connsiteX48" fmla="*/ 12695153 w 12759629"/>
              <a:gd name="connsiteY48" fmla="*/ 821327 h 3500921"/>
              <a:gd name="connsiteX49" fmla="*/ 12759629 w 12759629"/>
              <a:gd name="connsiteY49" fmla="*/ 832794 h 3500921"/>
              <a:gd name="connsiteX50" fmla="*/ 12754040 w 12759629"/>
              <a:gd name="connsiteY50" fmla="*/ 864218 h 3500921"/>
              <a:gd name="connsiteX51" fmla="*/ 9634801 w 12759629"/>
              <a:gd name="connsiteY51" fmla="*/ 277064 h 3500921"/>
              <a:gd name="connsiteX52" fmla="*/ 12174055 w 12759629"/>
              <a:gd name="connsiteY52" fmla="*/ 728654 h 3500921"/>
              <a:gd name="connsiteX53" fmla="*/ 12314087 w 12759629"/>
              <a:gd name="connsiteY53" fmla="*/ 809460 h 3500921"/>
              <a:gd name="connsiteX54" fmla="*/ 12513862 w 12759629"/>
              <a:gd name="connsiteY54" fmla="*/ 939924 h 3500921"/>
              <a:gd name="connsiteX55" fmla="*/ 12714277 w 12759629"/>
              <a:gd name="connsiteY55" fmla="*/ 1087803 h 3500921"/>
              <a:gd name="connsiteX56" fmla="*/ 12643623 w 12759629"/>
              <a:gd name="connsiteY56" fmla="*/ 1485082 h 3500921"/>
              <a:gd name="connsiteX57" fmla="*/ 12600454 w 12759629"/>
              <a:gd name="connsiteY57" fmla="*/ 1452040 h 3500921"/>
              <a:gd name="connsiteX58" fmla="*/ 9589210 w 12759629"/>
              <a:gd name="connsiteY58" fmla="*/ 735230 h 3500921"/>
              <a:gd name="connsiteX59" fmla="*/ 6425088 w 12759629"/>
              <a:gd name="connsiteY59" fmla="*/ 1694315 h 3500921"/>
              <a:gd name="connsiteX60" fmla="*/ 3221352 w 12759629"/>
              <a:gd name="connsiteY60" fmla="*/ 2804625 h 3500921"/>
              <a:gd name="connsiteX61" fmla="*/ 227896 w 12759629"/>
              <a:gd name="connsiteY61" fmla="*/ 2237254 h 3500921"/>
              <a:gd name="connsiteX62" fmla="*/ 136311 w 12759629"/>
              <a:gd name="connsiteY62" fmla="*/ 2182365 h 3500921"/>
              <a:gd name="connsiteX63" fmla="*/ 209053 w 12759629"/>
              <a:gd name="connsiteY63" fmla="*/ 1773343 h 3500921"/>
              <a:gd name="connsiteX64" fmla="*/ 316297 w 12759629"/>
              <a:gd name="connsiteY64" fmla="*/ 1834690 h 3500921"/>
              <a:gd name="connsiteX65" fmla="*/ 3216401 w 12759629"/>
              <a:gd name="connsiteY65" fmla="*/ 2350950 h 3500921"/>
              <a:gd name="connsiteX66" fmla="*/ 6425087 w 12759629"/>
              <a:gd name="connsiteY66" fmla="*/ 1240640 h 3500921"/>
              <a:gd name="connsiteX67" fmla="*/ 8321580 w 12759629"/>
              <a:gd name="connsiteY67" fmla="*/ 548189 h 3500921"/>
              <a:gd name="connsiteX68" fmla="*/ 9584258 w 12759629"/>
              <a:gd name="connsiteY68" fmla="*/ 281555 h 3500921"/>
              <a:gd name="connsiteX69" fmla="*/ 8076887 w 12759629"/>
              <a:gd name="connsiteY69" fmla="*/ 0 h 3500921"/>
              <a:gd name="connsiteX70" fmla="*/ 9077142 w 12759629"/>
              <a:gd name="connsiteY70" fmla="*/ 177888 h 3500921"/>
              <a:gd name="connsiteX71" fmla="*/ 8801496 w 12759629"/>
              <a:gd name="connsiteY71" fmla="*/ 241291 h 3500921"/>
              <a:gd name="connsiteX72" fmla="*/ 6485520 w 12759629"/>
              <a:gd name="connsiteY72" fmla="*/ 1101274 h 3500921"/>
              <a:gd name="connsiteX73" fmla="*/ 3365985 w 12759629"/>
              <a:gd name="connsiteY73" fmla="*/ 2267067 h 3500921"/>
              <a:gd name="connsiteX74" fmla="*/ 393929 w 12759629"/>
              <a:gd name="connsiteY74" fmla="*/ 1766952 h 3500921"/>
              <a:gd name="connsiteX75" fmla="*/ 227146 w 12759629"/>
              <a:gd name="connsiteY75" fmla="*/ 1671603 h 3500921"/>
              <a:gd name="connsiteX76" fmla="*/ 298125 w 12759629"/>
              <a:gd name="connsiteY76" fmla="*/ 1272495 h 3500921"/>
              <a:gd name="connsiteX77" fmla="*/ 466713 w 12759629"/>
              <a:gd name="connsiteY77" fmla="*/ 1365124 h 3500921"/>
              <a:gd name="connsiteX78" fmla="*/ 3346178 w 12759629"/>
              <a:gd name="connsiteY78" fmla="*/ 1817461 h 3500921"/>
              <a:gd name="connsiteX79" fmla="*/ 6470665 w 12759629"/>
              <a:gd name="connsiteY79" fmla="*/ 651668 h 3500921"/>
              <a:gd name="connsiteX80" fmla="*/ 7856352 w 12759629"/>
              <a:gd name="connsiteY80" fmla="*/ 73683 h 350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759629" h="3500921">
                <a:moveTo>
                  <a:pt x="10516035" y="2541856"/>
                </a:moveTo>
                <a:cubicBezTo>
                  <a:pt x="11030903" y="2624900"/>
                  <a:pt x="11548218" y="2790173"/>
                  <a:pt x="12070532" y="3047516"/>
                </a:cubicBezTo>
                <a:lnTo>
                  <a:pt x="12340450" y="3189806"/>
                </a:lnTo>
                <a:lnTo>
                  <a:pt x="12320059" y="3304463"/>
                </a:lnTo>
                <a:lnTo>
                  <a:pt x="12187055" y="3237627"/>
                </a:lnTo>
                <a:cubicBezTo>
                  <a:pt x="11350964" y="2834721"/>
                  <a:pt x="10524624" y="2642878"/>
                  <a:pt x="9703854" y="2636906"/>
                </a:cubicBezTo>
                <a:cubicBezTo>
                  <a:pt x="8604542" y="2609038"/>
                  <a:pt x="7510181" y="2915588"/>
                  <a:pt x="6410869" y="3114646"/>
                </a:cubicBezTo>
                <a:cubicBezTo>
                  <a:pt x="5311558" y="3349536"/>
                  <a:pt x="4207293" y="3484895"/>
                  <a:pt x="3103029" y="3500820"/>
                </a:cubicBezTo>
                <a:cubicBezTo>
                  <a:pt x="2072424" y="3504552"/>
                  <a:pt x="1041819" y="3406811"/>
                  <a:pt x="27535" y="2961569"/>
                </a:cubicBezTo>
                <a:lnTo>
                  <a:pt x="0" y="2948829"/>
                </a:lnTo>
                <a:lnTo>
                  <a:pt x="6084" y="2914623"/>
                </a:lnTo>
                <a:lnTo>
                  <a:pt x="36566" y="2929330"/>
                </a:lnTo>
                <a:cubicBezTo>
                  <a:pt x="1046771" y="3391821"/>
                  <a:pt x="2077376" y="3496093"/>
                  <a:pt x="3107981" y="3484895"/>
                </a:cubicBezTo>
                <a:cubicBezTo>
                  <a:pt x="4212245" y="3461008"/>
                  <a:pt x="5311557" y="3305743"/>
                  <a:pt x="6410869" y="3035023"/>
                </a:cubicBezTo>
                <a:cubicBezTo>
                  <a:pt x="7510181" y="2808097"/>
                  <a:pt x="8599590" y="2469697"/>
                  <a:pt x="9693950" y="2477659"/>
                </a:cubicBezTo>
                <a:cubicBezTo>
                  <a:pt x="9967541" y="2476664"/>
                  <a:pt x="10241440" y="2497565"/>
                  <a:pt x="10516035" y="2541856"/>
                </a:cubicBezTo>
                <a:close/>
                <a:moveTo>
                  <a:pt x="10663864" y="1743885"/>
                </a:moveTo>
                <a:cubicBezTo>
                  <a:pt x="11223806" y="1839737"/>
                  <a:pt x="11787945" y="2065808"/>
                  <a:pt x="12361031" y="2490300"/>
                </a:cubicBezTo>
                <a:lnTo>
                  <a:pt x="12452364" y="2560519"/>
                </a:lnTo>
                <a:lnTo>
                  <a:pt x="12394470" y="2886055"/>
                </a:lnTo>
                <a:lnTo>
                  <a:pt x="12350704" y="2856440"/>
                </a:lnTo>
                <a:cubicBezTo>
                  <a:pt x="11444342" y="2270184"/>
                  <a:pt x="10559227" y="2047662"/>
                  <a:pt x="9674113" y="2079999"/>
                </a:cubicBezTo>
                <a:cubicBezTo>
                  <a:pt x="8584741" y="2107859"/>
                  <a:pt x="7505273" y="2521779"/>
                  <a:pt x="6410950" y="2820279"/>
                </a:cubicBezTo>
                <a:cubicBezTo>
                  <a:pt x="5321578" y="3162559"/>
                  <a:pt x="4222304" y="3385439"/>
                  <a:pt x="3123029" y="3433200"/>
                </a:cubicBezTo>
                <a:cubicBezTo>
                  <a:pt x="2092458" y="3466780"/>
                  <a:pt x="1066240" y="3346448"/>
                  <a:pt x="64774" y="2832803"/>
                </a:cubicBezTo>
                <a:lnTo>
                  <a:pt x="24504" y="2811044"/>
                </a:lnTo>
                <a:lnTo>
                  <a:pt x="47732" y="2680435"/>
                </a:lnTo>
                <a:lnTo>
                  <a:pt x="97636" y="2708386"/>
                </a:lnTo>
                <a:cubicBezTo>
                  <a:pt x="1090380" y="3240061"/>
                  <a:pt x="2111955" y="3424990"/>
                  <a:pt x="3137884" y="3361559"/>
                </a:cubicBezTo>
                <a:cubicBezTo>
                  <a:pt x="4232207" y="3297879"/>
                  <a:pt x="5326530" y="2951619"/>
                  <a:pt x="6410950" y="2565559"/>
                </a:cubicBezTo>
                <a:cubicBezTo>
                  <a:pt x="7495369" y="2191439"/>
                  <a:pt x="8569886" y="1777519"/>
                  <a:pt x="9649354" y="1697920"/>
                </a:cubicBezTo>
                <a:cubicBezTo>
                  <a:pt x="9986687" y="1675532"/>
                  <a:pt x="10324505" y="1685793"/>
                  <a:pt x="10663864" y="1743885"/>
                </a:cubicBezTo>
                <a:close/>
                <a:moveTo>
                  <a:pt x="10969792" y="889041"/>
                </a:moveTo>
                <a:cubicBezTo>
                  <a:pt x="11494753" y="992910"/>
                  <a:pt x="12025114" y="1215559"/>
                  <a:pt x="12565593" y="1623395"/>
                </a:cubicBezTo>
                <a:lnTo>
                  <a:pt x="12612354" y="1660905"/>
                </a:lnTo>
                <a:lnTo>
                  <a:pt x="12489095" y="2353982"/>
                </a:lnTo>
                <a:lnTo>
                  <a:pt x="12488942" y="2353851"/>
                </a:lnTo>
                <a:cubicBezTo>
                  <a:pt x="11517970" y="1566603"/>
                  <a:pt x="10574007" y="1375584"/>
                  <a:pt x="9633837" y="1455647"/>
                </a:cubicBezTo>
                <a:cubicBezTo>
                  <a:pt x="8559356" y="1547147"/>
                  <a:pt x="7489826" y="1988736"/>
                  <a:pt x="6410394" y="2398498"/>
                </a:cubicBezTo>
                <a:cubicBezTo>
                  <a:pt x="5330962" y="2812239"/>
                  <a:pt x="4236674" y="3198132"/>
                  <a:pt x="3147339" y="3281676"/>
                </a:cubicBezTo>
                <a:cubicBezTo>
                  <a:pt x="2126087" y="3367457"/>
                  <a:pt x="1104834" y="3187502"/>
                  <a:pt x="120302" y="2620525"/>
                </a:cubicBezTo>
                <a:lnTo>
                  <a:pt x="64391" y="2586765"/>
                </a:lnTo>
                <a:lnTo>
                  <a:pt x="129014" y="2223396"/>
                </a:lnTo>
                <a:lnTo>
                  <a:pt x="207516" y="2271822"/>
                </a:lnTo>
                <a:cubicBezTo>
                  <a:pt x="1182202" y="2845122"/>
                  <a:pt x="2189528" y="3021347"/>
                  <a:pt x="3196854" y="2875891"/>
                </a:cubicBezTo>
                <a:cubicBezTo>
                  <a:pt x="4271335" y="2732674"/>
                  <a:pt x="5345816" y="2227432"/>
                  <a:pt x="6410395" y="1805735"/>
                </a:cubicBezTo>
                <a:cubicBezTo>
                  <a:pt x="7474973" y="1348233"/>
                  <a:pt x="8524696" y="978253"/>
                  <a:pt x="9579371" y="846970"/>
                </a:cubicBezTo>
                <a:cubicBezTo>
                  <a:pt x="10040791" y="798236"/>
                  <a:pt x="10503160" y="796713"/>
                  <a:pt x="10969792" y="889041"/>
                </a:cubicBezTo>
                <a:close/>
                <a:moveTo>
                  <a:pt x="12695153" y="821327"/>
                </a:moveTo>
                <a:lnTo>
                  <a:pt x="12759629" y="832794"/>
                </a:lnTo>
                <a:lnTo>
                  <a:pt x="12754040" y="864218"/>
                </a:lnTo>
                <a:close/>
                <a:moveTo>
                  <a:pt x="9634801" y="277064"/>
                </a:moveTo>
                <a:lnTo>
                  <a:pt x="12174055" y="728654"/>
                </a:lnTo>
                <a:lnTo>
                  <a:pt x="12314087" y="809460"/>
                </a:lnTo>
                <a:cubicBezTo>
                  <a:pt x="12380513" y="850280"/>
                  <a:pt x="12447102" y="893724"/>
                  <a:pt x="12513862" y="939924"/>
                </a:cubicBezTo>
                <a:lnTo>
                  <a:pt x="12714277" y="1087803"/>
                </a:lnTo>
                <a:lnTo>
                  <a:pt x="12643623" y="1485082"/>
                </a:lnTo>
                <a:lnTo>
                  <a:pt x="12600454" y="1452040"/>
                </a:lnTo>
                <a:cubicBezTo>
                  <a:pt x="11566786" y="703751"/>
                  <a:pt x="10577998" y="623304"/>
                  <a:pt x="9589210" y="735230"/>
                </a:cubicBezTo>
                <a:cubicBezTo>
                  <a:pt x="8534502" y="874516"/>
                  <a:pt x="7484746" y="1232681"/>
                  <a:pt x="6425088" y="1694315"/>
                </a:cubicBezTo>
                <a:cubicBezTo>
                  <a:pt x="5365430" y="2120133"/>
                  <a:pt x="4295867" y="2649420"/>
                  <a:pt x="3221352" y="2804625"/>
                </a:cubicBezTo>
                <a:cubicBezTo>
                  <a:pt x="2218638" y="2965053"/>
                  <a:pt x="1207219" y="2796697"/>
                  <a:pt x="227896" y="2237254"/>
                </a:cubicBezTo>
                <a:lnTo>
                  <a:pt x="136311" y="2182365"/>
                </a:lnTo>
                <a:lnTo>
                  <a:pt x="209053" y="1773343"/>
                </a:lnTo>
                <a:lnTo>
                  <a:pt x="316297" y="1834690"/>
                </a:lnTo>
                <a:cubicBezTo>
                  <a:pt x="1266678" y="2353048"/>
                  <a:pt x="2241539" y="2507646"/>
                  <a:pt x="3216401" y="2350950"/>
                </a:cubicBezTo>
                <a:cubicBezTo>
                  <a:pt x="4290915" y="2195745"/>
                  <a:pt x="5365428" y="1666458"/>
                  <a:pt x="6425087" y="1240640"/>
                </a:cubicBezTo>
                <a:cubicBezTo>
                  <a:pt x="7058903" y="966047"/>
                  <a:pt x="7687765" y="723291"/>
                  <a:pt x="8321580" y="548189"/>
                </a:cubicBezTo>
                <a:cubicBezTo>
                  <a:pt x="8742473" y="428801"/>
                  <a:pt x="9163364" y="337269"/>
                  <a:pt x="9584258" y="281555"/>
                </a:cubicBezTo>
                <a:close/>
                <a:moveTo>
                  <a:pt x="8076887" y="0"/>
                </a:moveTo>
                <a:lnTo>
                  <a:pt x="9077142" y="177888"/>
                </a:lnTo>
                <a:lnTo>
                  <a:pt x="8801496" y="241291"/>
                </a:lnTo>
                <a:cubicBezTo>
                  <a:pt x="8029504" y="437310"/>
                  <a:pt x="7261690" y="740197"/>
                  <a:pt x="6485520" y="1101274"/>
                </a:cubicBezTo>
                <a:cubicBezTo>
                  <a:pt x="5455578" y="1546902"/>
                  <a:pt x="4420685" y="2091999"/>
                  <a:pt x="3365985" y="2267067"/>
                </a:cubicBezTo>
                <a:cubicBezTo>
                  <a:pt x="2377204" y="2449844"/>
                  <a:pt x="1379719" y="2303903"/>
                  <a:pt x="393929" y="1766952"/>
                </a:cubicBezTo>
                <a:lnTo>
                  <a:pt x="227146" y="1671603"/>
                </a:lnTo>
                <a:lnTo>
                  <a:pt x="298125" y="1272495"/>
                </a:lnTo>
                <a:lnTo>
                  <a:pt x="466713" y="1365124"/>
                </a:lnTo>
                <a:cubicBezTo>
                  <a:pt x="1420551" y="1863855"/>
                  <a:pt x="2389893" y="1992778"/>
                  <a:pt x="3346178" y="1817461"/>
                </a:cubicBezTo>
                <a:cubicBezTo>
                  <a:pt x="4400879" y="1642393"/>
                  <a:pt x="5440723" y="1097296"/>
                  <a:pt x="6470665" y="651668"/>
                </a:cubicBezTo>
                <a:cubicBezTo>
                  <a:pt x="6931168" y="433828"/>
                  <a:pt x="7394457" y="238369"/>
                  <a:pt x="7856352" y="73683"/>
                </a:cubicBezTo>
                <a:close/>
              </a:path>
            </a:pathLst>
          </a:custGeom>
          <a:gradFill flip="none" rotWithShape="1">
            <a:gsLst>
              <a:gs pos="23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776770" y="4752155"/>
            <a:ext cx="9680574" cy="1310968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2400" b="0" i="1" spc="0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ru-RU" noProof="0" dirty="0"/>
              <a:t>Цитата</a:t>
            </a:r>
          </a:p>
        </p:txBody>
      </p:sp>
      <p:sp>
        <p:nvSpPr>
          <p:cNvPr id="37" name="Полилиния: Фигура 36">
            <a:extLst>
              <a:ext uri="{FF2B5EF4-FFF2-40B4-BE49-F238E27FC236}">
                <a16:creationId xmlns:a16="http://schemas.microsoft.com/office/drawing/2014/main" id="{85BDC404-2F32-43B2-8FF8-F44E737B7739}"/>
              </a:ext>
            </a:extLst>
          </p:cNvPr>
          <p:cNvSpPr/>
          <p:nvPr userDrawn="1"/>
        </p:nvSpPr>
        <p:spPr>
          <a:xfrm>
            <a:off x="1" y="1"/>
            <a:ext cx="4716581" cy="4149353"/>
          </a:xfrm>
          <a:custGeom>
            <a:avLst/>
            <a:gdLst>
              <a:gd name="connsiteX0" fmla="*/ 0 w 4716581"/>
              <a:gd name="connsiteY0" fmla="*/ 0 h 4149353"/>
              <a:gd name="connsiteX1" fmla="*/ 4324798 w 4716581"/>
              <a:gd name="connsiteY1" fmla="*/ 0 h 4149353"/>
              <a:gd name="connsiteX2" fmla="*/ 4385617 w 4716581"/>
              <a:gd name="connsiteY2" fmla="*/ 100111 h 4149353"/>
              <a:gd name="connsiteX3" fmla="*/ 4716581 w 4716581"/>
              <a:gd name="connsiteY3" fmla="*/ 1407189 h 4149353"/>
              <a:gd name="connsiteX4" fmla="*/ 1974417 w 4716581"/>
              <a:gd name="connsiteY4" fmla="*/ 4149353 h 4149353"/>
              <a:gd name="connsiteX5" fmla="*/ 35414 w 4716581"/>
              <a:gd name="connsiteY5" fmla="*/ 3346192 h 4149353"/>
              <a:gd name="connsiteX6" fmla="*/ 0 w 4716581"/>
              <a:gd name="connsiteY6" fmla="*/ 3307226 h 414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6581" h="4149353">
                <a:moveTo>
                  <a:pt x="0" y="0"/>
                </a:moveTo>
                <a:lnTo>
                  <a:pt x="4324798" y="0"/>
                </a:lnTo>
                <a:lnTo>
                  <a:pt x="4385617" y="100111"/>
                </a:lnTo>
                <a:cubicBezTo>
                  <a:pt x="4596688" y="488657"/>
                  <a:pt x="4716581" y="933922"/>
                  <a:pt x="4716581" y="1407189"/>
                </a:cubicBezTo>
                <a:cubicBezTo>
                  <a:pt x="4716581" y="2921644"/>
                  <a:pt x="3488872" y="4149353"/>
                  <a:pt x="1974417" y="4149353"/>
                </a:cubicBezTo>
                <a:cubicBezTo>
                  <a:pt x="1217190" y="4149353"/>
                  <a:pt x="531649" y="3842426"/>
                  <a:pt x="35414" y="3346192"/>
                </a:cubicBezTo>
                <a:lnTo>
                  <a:pt x="0" y="33072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35" name="Рисунок 34">
            <a:extLst>
              <a:ext uri="{FF2B5EF4-FFF2-40B4-BE49-F238E27FC236}">
                <a16:creationId xmlns:a16="http://schemas.microsoft.com/office/drawing/2014/main" id="{87D3D51C-EF1C-4FF2-AB62-ADC1DF32A287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1" y="0"/>
            <a:ext cx="4524507" cy="3957278"/>
          </a:xfrm>
          <a:custGeom>
            <a:avLst/>
            <a:gdLst>
              <a:gd name="connsiteX0" fmla="*/ 8414 w 4524507"/>
              <a:gd name="connsiteY0" fmla="*/ 0 h 3957278"/>
              <a:gd name="connsiteX1" fmla="*/ 4048912 w 4524507"/>
              <a:gd name="connsiteY1" fmla="*/ 0 h 3957278"/>
              <a:gd name="connsiteX2" fmla="*/ 4098256 w 4524507"/>
              <a:gd name="connsiteY2" fmla="*/ 65987 h 3957278"/>
              <a:gd name="connsiteX3" fmla="*/ 4524507 w 4524507"/>
              <a:gd name="connsiteY3" fmla="*/ 1461436 h 3957278"/>
              <a:gd name="connsiteX4" fmla="*/ 2028663 w 4524507"/>
              <a:gd name="connsiteY4" fmla="*/ 3957278 h 3957278"/>
              <a:gd name="connsiteX5" fmla="*/ 102748 w 4524507"/>
              <a:gd name="connsiteY5" fmla="*/ 3049023 h 3957278"/>
              <a:gd name="connsiteX6" fmla="*/ 0 w 4524507"/>
              <a:gd name="connsiteY6" fmla="*/ 2911620 h 3957278"/>
              <a:gd name="connsiteX7" fmla="*/ 0 w 4524507"/>
              <a:gd name="connsiteY7" fmla="*/ 11253 h 395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4507" h="3957278">
                <a:moveTo>
                  <a:pt x="8414" y="0"/>
                </a:moveTo>
                <a:lnTo>
                  <a:pt x="4048912" y="0"/>
                </a:lnTo>
                <a:lnTo>
                  <a:pt x="4098256" y="65987"/>
                </a:lnTo>
                <a:cubicBezTo>
                  <a:pt x="4367369" y="464326"/>
                  <a:pt x="4524507" y="944530"/>
                  <a:pt x="4524507" y="1461436"/>
                </a:cubicBezTo>
                <a:cubicBezTo>
                  <a:pt x="4524507" y="2839851"/>
                  <a:pt x="3407080" y="3957278"/>
                  <a:pt x="2028663" y="3957278"/>
                </a:cubicBezTo>
                <a:cubicBezTo>
                  <a:pt x="1253303" y="3957278"/>
                  <a:pt x="560523" y="3603717"/>
                  <a:pt x="102748" y="3049023"/>
                </a:cubicBezTo>
                <a:lnTo>
                  <a:pt x="0" y="2911620"/>
                </a:lnTo>
                <a:lnTo>
                  <a:pt x="0" y="11253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wrap="square" lIns="91440" tIns="457200" rIns="91440" bIns="45720" rtlCol="0" anchor="t" anchorCtr="1">
            <a:noAutofit/>
          </a:bodyPr>
          <a:lstStyle>
            <a:lvl1pPr>
              <a:defRPr lang="en-GB" sz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 rtl="0">
              <a:buNone/>
            </a:pPr>
            <a:r>
              <a:rPr lang="ru-RU" noProof="0" dirty="0"/>
              <a:t>Вставка изображения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1482934F-D15B-433B-8563-5A4037ECB2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76670" y="4475195"/>
            <a:ext cx="800100" cy="1505250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 rtl="0">
              <a:lnSpc>
                <a:spcPct val="105000"/>
              </a:lnSpc>
              <a:spcAft>
                <a:spcPts val="800"/>
              </a:spcAft>
            </a:pPr>
            <a:r>
              <a:rPr lang="ru-RU" sz="9600" b="1" i="0" noProof="0" dirty="0">
                <a:solidFill>
                  <a:schemeClr val="tx2"/>
                </a:solidFill>
              </a:rPr>
              <a:t>"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C8AD67CF-75C0-4B27-B3F2-C99382A990DA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9AD26E31-DFC7-4619-9B7C-D90ABC8CCB4A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Номер слайда 13">
            <a:extLst>
              <a:ext uri="{FF2B5EF4-FFF2-40B4-BE49-F238E27FC236}">
                <a16:creationId xmlns:a16="http://schemas.microsoft.com/office/drawing/2014/main" id="{BBB6659B-6CE0-4853-BB6C-1DAC306ED28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fld id="{DCB4E619-4CA9-4A22-920F-20396BF50470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8C57D515-267D-428B-AD8D-9917FC8D1170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2">
            <a:extLst>
              <a:ext uri="{FF2B5EF4-FFF2-40B4-BE49-F238E27FC236}">
                <a16:creationId xmlns:a16="http://schemas.microsoft.com/office/drawing/2014/main" id="{451F8E2D-8F9C-4055-B0F4-F1ABEDBB60A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290885" y="5214755"/>
            <a:ext cx="800100" cy="1109183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 rtl="0">
              <a:lnSpc>
                <a:spcPct val="105000"/>
              </a:lnSpc>
              <a:spcAft>
                <a:spcPts val="800"/>
              </a:spcAft>
            </a:pPr>
            <a:r>
              <a:rPr lang="ru-RU" sz="9600" b="1" i="0" noProof="0" dirty="0">
                <a:solidFill>
                  <a:schemeClr val="tx2"/>
                </a:solidFill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260602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A87BE54-14DC-472D-8337-75B1A8A35B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id="{7AAA86F4-5F6B-408E-BB3A-E89D057B1437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 rtl="0">
              <a:buNone/>
            </a:pPr>
            <a:r>
              <a:rPr lang="ru-RU" noProof="0" dirty="0"/>
              <a:t>Вставка изображения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 rtl="0">
              <a:lnSpc>
                <a:spcPct val="80000"/>
              </a:lnSpc>
            </a:pPr>
            <a:r>
              <a:rPr lang="ru-RU" noProof="0" dirty="0"/>
              <a:t>СПАСИБО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4182412-18B8-4AC3-AA61-DAFA9BEAB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7266" y="4422773"/>
            <a:ext cx="3695206" cy="2769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04BD3722-9C29-415A-B4F9-404DF7CA27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7266" y="4859273"/>
            <a:ext cx="3695206" cy="2769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ru-RU" noProof="0" dirty="0"/>
              <a:t>Телефон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19AB0B4C-135C-4049-A378-55E85A240E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7266" y="5295773"/>
            <a:ext cx="3695206" cy="2769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ru-RU" noProof="0" dirty="0"/>
              <a:t>Эл. почта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84C52246-1E1E-45D1-870F-11BEF23679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7266" y="5732272"/>
            <a:ext cx="3695206" cy="2769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ru-RU" noProof="0" dirty="0"/>
              <a:t>Веб-сайт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1F26A2B2-5127-40E8-8422-F1A7836E061C}"/>
              </a:ext>
            </a:extLst>
          </p:cNvPr>
          <p:cNvCxnSpPr/>
          <p:nvPr userDrawn="1"/>
        </p:nvCxnSpPr>
        <p:spPr>
          <a:xfrm>
            <a:off x="4516210" y="4422773"/>
            <a:ext cx="0" cy="15864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Графический объект 22" descr="Пользователь" title="Значок: имя докладчика">
            <a:extLst>
              <a:ext uri="{FF2B5EF4-FFF2-40B4-BE49-F238E27FC236}">
                <a16:creationId xmlns:a16="http://schemas.microsoft.com/office/drawing/2014/main" id="{D8682255-0CCB-4829-A139-1448962118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2357" y="4451822"/>
            <a:ext cx="218900" cy="218900"/>
          </a:xfrm>
          <a:prstGeom prst="rect">
            <a:avLst/>
          </a:prstGeom>
        </p:spPr>
      </p:pic>
      <p:pic>
        <p:nvPicPr>
          <p:cNvPr id="24" name="Графический объект 23" descr="Конверт" title="Значок: электронный адрес докладчика">
            <a:extLst>
              <a:ext uri="{FF2B5EF4-FFF2-40B4-BE49-F238E27FC236}">
                <a16:creationId xmlns:a16="http://schemas.microsoft.com/office/drawing/2014/main" id="{C70B540F-9BDA-45EE-8344-27F1110D8E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2357" y="5324822"/>
            <a:ext cx="218900" cy="218900"/>
          </a:xfrm>
          <a:prstGeom prst="rect">
            <a:avLst/>
          </a:prstGeom>
        </p:spPr>
      </p:pic>
      <p:pic>
        <p:nvPicPr>
          <p:cNvPr id="25" name="Графический объект 24" descr="Смартфон" title="Значок: номер телефона докладчика">
            <a:extLst>
              <a:ext uri="{FF2B5EF4-FFF2-40B4-BE49-F238E27FC236}">
                <a16:creationId xmlns:a16="http://schemas.microsoft.com/office/drawing/2014/main" id="{F9F9D3D1-F5F6-4B04-BA68-9B89F0E1FD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2357" y="4888322"/>
            <a:ext cx="218900" cy="218900"/>
          </a:xfrm>
          <a:prstGeom prst="rect">
            <a:avLst/>
          </a:prstGeom>
        </p:spPr>
      </p:pic>
      <p:pic>
        <p:nvPicPr>
          <p:cNvPr id="26" name="Графический объект 25" descr="Ссылка">
            <a:extLst>
              <a:ext uri="{FF2B5EF4-FFF2-40B4-BE49-F238E27FC236}">
                <a16:creationId xmlns:a16="http://schemas.microsoft.com/office/drawing/2014/main" id="{0A350BC5-221A-4142-86A1-5B33F3184E8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79414" y="5748378"/>
            <a:ext cx="244786" cy="2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61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A87BE54-14DC-472D-8337-75B1A8A35B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id="{7AAA86F4-5F6B-408E-BB3A-E89D057B1437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 rtl="0">
              <a:buNone/>
            </a:pPr>
            <a:r>
              <a:rPr lang="ru-RU" noProof="0" dirty="0"/>
              <a:t>Вставка изображения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 rtl="0">
              <a:lnSpc>
                <a:spcPct val="80000"/>
              </a:lnSpc>
            </a:pPr>
            <a:r>
              <a:rPr lang="ru-RU" noProof="0" dirty="0"/>
              <a:t>СПАСИБО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4182412-18B8-4AC3-AA61-DAFA9BEAB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7266" y="4422773"/>
            <a:ext cx="3695206" cy="2769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04BD3722-9C29-415A-B4F9-404DF7CA27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7266" y="4859273"/>
            <a:ext cx="3695206" cy="2769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ru-RU" noProof="0" dirty="0"/>
              <a:t>Телефон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19AB0B4C-135C-4049-A378-55E85A240E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7266" y="5295773"/>
            <a:ext cx="3695206" cy="2769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ru-RU" noProof="0" dirty="0"/>
              <a:t>Эл. почта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84C52246-1E1E-45D1-870F-11BEF23679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7266" y="5732272"/>
            <a:ext cx="3695206" cy="2769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ru-RU" noProof="0" dirty="0"/>
              <a:t>Веб-сайт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1F26A2B2-5127-40E8-8422-F1A7836E061C}"/>
              </a:ext>
            </a:extLst>
          </p:cNvPr>
          <p:cNvCxnSpPr/>
          <p:nvPr userDrawn="1"/>
        </p:nvCxnSpPr>
        <p:spPr>
          <a:xfrm>
            <a:off x="4516210" y="4422773"/>
            <a:ext cx="0" cy="15864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Графический объект 22" descr="Пользователь" title="Значок: имя докладчика">
            <a:extLst>
              <a:ext uri="{FF2B5EF4-FFF2-40B4-BE49-F238E27FC236}">
                <a16:creationId xmlns:a16="http://schemas.microsoft.com/office/drawing/2014/main" id="{D8682255-0CCB-4829-A139-1448962118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2357" y="4451822"/>
            <a:ext cx="218900" cy="218900"/>
          </a:xfrm>
          <a:prstGeom prst="rect">
            <a:avLst/>
          </a:prstGeom>
        </p:spPr>
      </p:pic>
      <p:pic>
        <p:nvPicPr>
          <p:cNvPr id="24" name="Графический объект 23" descr="Конверт" title="Значок: электронный адрес докладчика">
            <a:extLst>
              <a:ext uri="{FF2B5EF4-FFF2-40B4-BE49-F238E27FC236}">
                <a16:creationId xmlns:a16="http://schemas.microsoft.com/office/drawing/2014/main" id="{C70B540F-9BDA-45EE-8344-27F1110D8E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2357" y="5324822"/>
            <a:ext cx="218900" cy="218900"/>
          </a:xfrm>
          <a:prstGeom prst="rect">
            <a:avLst/>
          </a:prstGeom>
        </p:spPr>
      </p:pic>
      <p:pic>
        <p:nvPicPr>
          <p:cNvPr id="25" name="Графический объект 24" descr="Смартфон" title="Значок: номер телефона докладчика">
            <a:extLst>
              <a:ext uri="{FF2B5EF4-FFF2-40B4-BE49-F238E27FC236}">
                <a16:creationId xmlns:a16="http://schemas.microsoft.com/office/drawing/2014/main" id="{F9F9D3D1-F5F6-4B04-BA68-9B89F0E1FD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2357" y="4888322"/>
            <a:ext cx="218900" cy="218900"/>
          </a:xfrm>
          <a:prstGeom prst="rect">
            <a:avLst/>
          </a:prstGeom>
        </p:spPr>
      </p:pic>
      <p:pic>
        <p:nvPicPr>
          <p:cNvPr id="26" name="Графический объект 25" descr="Ссылка">
            <a:extLst>
              <a:ext uri="{FF2B5EF4-FFF2-40B4-BE49-F238E27FC236}">
                <a16:creationId xmlns:a16="http://schemas.microsoft.com/office/drawing/2014/main" id="{0A350BC5-221A-4142-86A1-5B33F3184E8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79414" y="5748378"/>
            <a:ext cx="244786" cy="2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50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58E98649-FB1E-484B-911E-90A1B1AE58F1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8371726A-1E0A-434B-A802-4FCC15A82D01}"/>
              </a:ext>
            </a:extLst>
          </p:cNvPr>
          <p:cNvSpPr/>
          <p:nvPr userDrawn="1"/>
        </p:nvSpPr>
        <p:spPr>
          <a:xfrm>
            <a:off x="2674071" y="21211"/>
            <a:ext cx="6843859" cy="6843859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/>
          <a:p>
            <a:pPr lvl="0" indent="0" algn="ctr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 rtl="0">
              <a:lnSpc>
                <a:spcPct val="80000"/>
              </a:lnSpc>
            </a:pPr>
            <a:r>
              <a:rPr lang="ru-RU" noProof="0" dirty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109CAD-EBE3-4421-954D-A76C885B27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4448" y="4315968"/>
            <a:ext cx="5029200" cy="886968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>
              <a:buNone/>
              <a:defRPr lang="en-GB" sz="1800" b="1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algn="ctr" rtl="0"/>
            <a:r>
              <a:rPr lang="ru-RU" noProof="0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532482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ru-RU" noProof="0" dirty="0"/>
              <a:t>ОБРАЗЕЦ ЗАГОЛОВКА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Номер слайда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fld id="{DCB4E619-4CA9-4A22-920F-20396BF50470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олилиния: Фигура 46">
            <a:extLst>
              <a:ext uri="{FF2B5EF4-FFF2-40B4-BE49-F238E27FC236}">
                <a16:creationId xmlns:a16="http://schemas.microsoft.com/office/drawing/2014/main" id="{B4B03F13-A59A-4526-9D17-27A3B8C63BCD}"/>
              </a:ext>
            </a:extLst>
          </p:cNvPr>
          <p:cNvSpPr/>
          <p:nvPr userDrawn="1"/>
        </p:nvSpPr>
        <p:spPr>
          <a:xfrm>
            <a:off x="-1" y="-16064"/>
            <a:ext cx="3981692" cy="2505614"/>
          </a:xfrm>
          <a:custGeom>
            <a:avLst/>
            <a:gdLst>
              <a:gd name="connsiteX0" fmla="*/ 0 w 3981692"/>
              <a:gd name="connsiteY0" fmla="*/ 0 h 2505614"/>
              <a:gd name="connsiteX1" fmla="*/ 3978183 w 3981692"/>
              <a:gd name="connsiteY1" fmla="*/ 0 h 2505614"/>
              <a:gd name="connsiteX2" fmla="*/ 3981692 w 3981692"/>
              <a:gd name="connsiteY2" fmla="*/ 54609 h 2505614"/>
              <a:gd name="connsiteX3" fmla="*/ 862315 w 3981692"/>
              <a:gd name="connsiteY3" fmla="*/ 2505614 h 2505614"/>
              <a:gd name="connsiteX4" fmla="*/ 233652 w 3981692"/>
              <a:gd name="connsiteY4" fmla="*/ 2455818 h 2505614"/>
              <a:gd name="connsiteX5" fmla="*/ 0 w 3981692"/>
              <a:gd name="connsiteY5" fmla="*/ 2408613 h 250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692" h="2505614">
                <a:moveTo>
                  <a:pt x="0" y="0"/>
                </a:moveTo>
                <a:lnTo>
                  <a:pt x="3978183" y="0"/>
                </a:lnTo>
                <a:lnTo>
                  <a:pt x="3981692" y="54609"/>
                </a:lnTo>
                <a:cubicBezTo>
                  <a:pt x="3981692" y="1408262"/>
                  <a:pt x="2585099" y="2505614"/>
                  <a:pt x="862315" y="2505614"/>
                </a:cubicBezTo>
                <a:cubicBezTo>
                  <a:pt x="646967" y="2505614"/>
                  <a:pt x="436716" y="2488468"/>
                  <a:pt x="233652" y="2455818"/>
                </a:cubicBezTo>
                <a:lnTo>
                  <a:pt x="0" y="24086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5" name="Полилиния: фигура 44">
            <a:extLst>
              <a:ext uri="{FF2B5EF4-FFF2-40B4-BE49-F238E27FC236}">
                <a16:creationId xmlns:a16="http://schemas.microsoft.com/office/drawing/2014/main" id="{5A1E45B6-C7EC-4687-B8D8-10D1DBC47018}"/>
              </a:ext>
            </a:extLst>
          </p:cNvPr>
          <p:cNvSpPr/>
          <p:nvPr userDrawn="1"/>
        </p:nvSpPr>
        <p:spPr>
          <a:xfrm>
            <a:off x="0" y="-16063"/>
            <a:ext cx="3795148" cy="2242063"/>
          </a:xfrm>
          <a:custGeom>
            <a:avLst/>
            <a:gdLst>
              <a:gd name="connsiteX0" fmla="*/ 0 w 3795148"/>
              <a:gd name="connsiteY0" fmla="*/ 0 h 2242063"/>
              <a:gd name="connsiteX1" fmla="*/ 3795148 w 3795148"/>
              <a:gd name="connsiteY1" fmla="*/ 0 h 2242063"/>
              <a:gd name="connsiteX2" fmla="*/ 3793988 w 3795148"/>
              <a:gd name="connsiteY2" fmla="*/ 18343 h 2242063"/>
              <a:gd name="connsiteX3" fmla="*/ 708660 w 3795148"/>
              <a:gd name="connsiteY3" fmla="*/ 2242063 h 2242063"/>
              <a:gd name="connsiteX4" fmla="*/ 83632 w 3795148"/>
              <a:gd name="connsiteY4" fmla="*/ 2191740 h 2242063"/>
              <a:gd name="connsiteX5" fmla="*/ 0 w 3795148"/>
              <a:gd name="connsiteY5" fmla="*/ 2174565 h 224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5148" h="2242063">
                <a:moveTo>
                  <a:pt x="0" y="0"/>
                </a:moveTo>
                <a:lnTo>
                  <a:pt x="3795148" y="0"/>
                </a:lnTo>
                <a:lnTo>
                  <a:pt x="3793988" y="18343"/>
                </a:lnTo>
                <a:cubicBezTo>
                  <a:pt x="3635169" y="1267374"/>
                  <a:pt x="2314432" y="2242063"/>
                  <a:pt x="708660" y="2242063"/>
                </a:cubicBezTo>
                <a:cubicBezTo>
                  <a:pt x="494557" y="2242063"/>
                  <a:pt x="285522" y="2224735"/>
                  <a:pt x="83632" y="2191740"/>
                </a:cubicBezTo>
                <a:lnTo>
                  <a:pt x="0" y="2174565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8" name="Объект 2">
            <a:extLst>
              <a:ext uri="{FF2B5EF4-FFF2-40B4-BE49-F238E27FC236}">
                <a16:creationId xmlns:a16="http://schemas.microsoft.com/office/drawing/2014/main" id="{E8536E4F-F1FA-484F-8F59-EAADF8904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46039"/>
            <a:ext cx="10782283" cy="383092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48100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типа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ru-RU" noProof="0" dirty="0"/>
              <a:t>ОБРАЗЕЦ ЗАГОЛОВКА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Номер слайда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fld id="{DCB4E619-4CA9-4A22-920F-20396BF50470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олилиния: фигура 42">
            <a:extLst>
              <a:ext uri="{FF2B5EF4-FFF2-40B4-BE49-F238E27FC236}">
                <a16:creationId xmlns:a16="http://schemas.microsoft.com/office/drawing/2014/main" id="{4FC3C941-0608-44BE-A293-C20D8B8805D4}"/>
              </a:ext>
            </a:extLst>
          </p:cNvPr>
          <p:cNvSpPr/>
          <p:nvPr userDrawn="1"/>
        </p:nvSpPr>
        <p:spPr>
          <a:xfrm>
            <a:off x="0" y="-1"/>
            <a:ext cx="4587349" cy="2419039"/>
          </a:xfrm>
          <a:custGeom>
            <a:avLst/>
            <a:gdLst>
              <a:gd name="connsiteX0" fmla="*/ 0 w 4587349"/>
              <a:gd name="connsiteY0" fmla="*/ 0 h 2419039"/>
              <a:gd name="connsiteX1" fmla="*/ 4587349 w 4587349"/>
              <a:gd name="connsiteY1" fmla="*/ 0 h 2419039"/>
              <a:gd name="connsiteX2" fmla="*/ 4562933 w 4587349"/>
              <a:gd name="connsiteY2" fmla="*/ 72160 h 2419039"/>
              <a:gd name="connsiteX3" fmla="*/ 1203311 w 4587349"/>
              <a:gd name="connsiteY3" fmla="*/ 2419039 h 2419039"/>
              <a:gd name="connsiteX4" fmla="*/ 139724 w 4587349"/>
              <a:gd name="connsiteY4" fmla="*/ 2258240 h 2419039"/>
              <a:gd name="connsiteX5" fmla="*/ 0 w 4587349"/>
              <a:gd name="connsiteY5" fmla="*/ 2207100 h 241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7349" h="2419039">
                <a:moveTo>
                  <a:pt x="0" y="0"/>
                </a:moveTo>
                <a:lnTo>
                  <a:pt x="4587349" y="0"/>
                </a:lnTo>
                <a:lnTo>
                  <a:pt x="4562933" y="72160"/>
                </a:lnTo>
                <a:cubicBezTo>
                  <a:pt x="4061488" y="1441670"/>
                  <a:pt x="2746538" y="2419039"/>
                  <a:pt x="1203311" y="2419039"/>
                </a:cubicBezTo>
                <a:cubicBezTo>
                  <a:pt x="832937" y="2419039"/>
                  <a:pt x="475711" y="2362743"/>
                  <a:pt x="139724" y="2258240"/>
                </a:cubicBezTo>
                <a:lnTo>
                  <a:pt x="0" y="2207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id="{A7107B1B-15F6-4743-8E90-18A0DC2B964E}"/>
              </a:ext>
            </a:extLst>
          </p:cNvPr>
          <p:cNvSpPr/>
          <p:nvPr userDrawn="1"/>
        </p:nvSpPr>
        <p:spPr>
          <a:xfrm>
            <a:off x="0" y="1"/>
            <a:ext cx="4341402" cy="2228445"/>
          </a:xfrm>
          <a:custGeom>
            <a:avLst/>
            <a:gdLst>
              <a:gd name="connsiteX0" fmla="*/ 0 w 4341402"/>
              <a:gd name="connsiteY0" fmla="*/ 0 h 2228445"/>
              <a:gd name="connsiteX1" fmla="*/ 4341402 w 4341402"/>
              <a:gd name="connsiteY1" fmla="*/ 0 h 2228445"/>
              <a:gd name="connsiteX2" fmla="*/ 4293306 w 4341402"/>
              <a:gd name="connsiteY2" fmla="*/ 133775 h 2228445"/>
              <a:gd name="connsiteX3" fmla="*/ 1300374 w 4341402"/>
              <a:gd name="connsiteY3" fmla="*/ 2224065 h 2228445"/>
              <a:gd name="connsiteX4" fmla="*/ 1124323 w 4341402"/>
              <a:gd name="connsiteY4" fmla="*/ 2228445 h 2228445"/>
              <a:gd name="connsiteX5" fmla="*/ 1124242 w 4341402"/>
              <a:gd name="connsiteY5" fmla="*/ 2228445 h 2228445"/>
              <a:gd name="connsiteX6" fmla="*/ 948190 w 4341402"/>
              <a:gd name="connsiteY6" fmla="*/ 2224065 h 2228445"/>
              <a:gd name="connsiteX7" fmla="*/ 106705 w 4341402"/>
              <a:gd name="connsiteY7" fmla="*/ 2077045 h 2228445"/>
              <a:gd name="connsiteX8" fmla="*/ 0 w 4341402"/>
              <a:gd name="connsiteY8" fmla="*/ 2041514 h 222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1402" h="2228445">
                <a:moveTo>
                  <a:pt x="0" y="0"/>
                </a:moveTo>
                <a:lnTo>
                  <a:pt x="4341402" y="0"/>
                </a:lnTo>
                <a:lnTo>
                  <a:pt x="4293306" y="133775"/>
                </a:lnTo>
                <a:cubicBezTo>
                  <a:pt x="3804175" y="1311915"/>
                  <a:pt x="2656408" y="2156418"/>
                  <a:pt x="1300374" y="2224065"/>
                </a:cubicBezTo>
                <a:lnTo>
                  <a:pt x="1124323" y="2228445"/>
                </a:lnTo>
                <a:lnTo>
                  <a:pt x="1124242" y="2228445"/>
                </a:lnTo>
                <a:lnTo>
                  <a:pt x="948190" y="2224065"/>
                </a:lnTo>
                <a:cubicBezTo>
                  <a:pt x="656570" y="2209517"/>
                  <a:pt x="374582" y="2159041"/>
                  <a:pt x="106705" y="2077045"/>
                </a:cubicBezTo>
                <a:lnTo>
                  <a:pt x="0" y="2041514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2CACE3D1-F863-4422-B475-730B2AEA71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7325"/>
            <a:ext cx="5181600" cy="37396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8" name="Объект 3">
            <a:extLst>
              <a:ext uri="{FF2B5EF4-FFF2-40B4-BE49-F238E27FC236}">
                <a16:creationId xmlns:a16="http://schemas.microsoft.com/office/drawing/2014/main" id="{C6DDB857-67CE-4444-B436-F7A2F6E06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886" y="2404377"/>
            <a:ext cx="5181600" cy="3772586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9642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A53B37E2-51CB-4B16-865A-4404D1562370}"/>
              </a:ext>
            </a:extLst>
          </p:cNvPr>
          <p:cNvSpPr/>
          <p:nvPr/>
        </p:nvSpPr>
        <p:spPr>
          <a:xfrm>
            <a:off x="5323076" y="997893"/>
            <a:ext cx="6868924" cy="5860108"/>
          </a:xfrm>
          <a:custGeom>
            <a:avLst/>
            <a:gdLst>
              <a:gd name="connsiteX0" fmla="*/ 3874977 w 6868924"/>
              <a:gd name="connsiteY0" fmla="*/ 0 h 5860108"/>
              <a:gd name="connsiteX1" fmla="*/ 6865098 w 6868924"/>
              <a:gd name="connsiteY1" fmla="*/ 1410132 h 5860108"/>
              <a:gd name="connsiteX2" fmla="*/ 6868924 w 6868924"/>
              <a:gd name="connsiteY2" fmla="*/ 1415249 h 5860108"/>
              <a:gd name="connsiteX3" fmla="*/ 6868924 w 6868924"/>
              <a:gd name="connsiteY3" fmla="*/ 5860108 h 5860108"/>
              <a:gd name="connsiteX4" fmla="*/ 551579 w 6868924"/>
              <a:gd name="connsiteY4" fmla="*/ 5860108 h 5860108"/>
              <a:gd name="connsiteX5" fmla="*/ 467689 w 6868924"/>
              <a:gd name="connsiteY5" fmla="*/ 5722022 h 5860108"/>
              <a:gd name="connsiteX6" fmla="*/ 0 w 6868924"/>
              <a:gd name="connsiteY6" fmla="*/ 3874977 h 5860108"/>
              <a:gd name="connsiteX7" fmla="*/ 3874977 w 6868924"/>
              <a:gd name="connsiteY7" fmla="*/ 0 h 586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5860108">
                <a:moveTo>
                  <a:pt x="3874977" y="0"/>
                </a:moveTo>
                <a:cubicBezTo>
                  <a:pt x="5078778" y="0"/>
                  <a:pt x="6154370" y="548929"/>
                  <a:pt x="6865098" y="1410132"/>
                </a:cubicBezTo>
                <a:lnTo>
                  <a:pt x="6868924" y="1415249"/>
                </a:lnTo>
                <a:lnTo>
                  <a:pt x="6868924" y="5860108"/>
                </a:lnTo>
                <a:lnTo>
                  <a:pt x="551579" y="5860108"/>
                </a:lnTo>
                <a:lnTo>
                  <a:pt x="467689" y="5722022"/>
                </a:lnTo>
                <a:cubicBezTo>
                  <a:pt x="169423" y="5172963"/>
                  <a:pt x="0" y="4543756"/>
                  <a:pt x="0" y="3874977"/>
                </a:cubicBezTo>
                <a:cubicBezTo>
                  <a:pt x="0" y="1734886"/>
                  <a:pt x="1734886" y="0"/>
                  <a:pt x="38749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4EAA5535-A3DD-490B-B233-9C9B84EECD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6326" y="1251145"/>
            <a:ext cx="6615674" cy="5596389"/>
          </a:xfrm>
          <a:custGeom>
            <a:avLst/>
            <a:gdLst>
              <a:gd name="connsiteX0" fmla="*/ 3621727 w 6615674"/>
              <a:gd name="connsiteY0" fmla="*/ 0 h 5596389"/>
              <a:gd name="connsiteX1" fmla="*/ 6416428 w 6615674"/>
              <a:gd name="connsiteY1" fmla="*/ 1317972 h 5596389"/>
              <a:gd name="connsiteX2" fmla="*/ 6615674 w 6615674"/>
              <a:gd name="connsiteY2" fmla="*/ 1584421 h 5596389"/>
              <a:gd name="connsiteX3" fmla="*/ 6615674 w 6615674"/>
              <a:gd name="connsiteY3" fmla="*/ 5596389 h 5596389"/>
              <a:gd name="connsiteX4" fmla="*/ 587989 w 6615674"/>
              <a:gd name="connsiteY4" fmla="*/ 5596389 h 5596389"/>
              <a:gd name="connsiteX5" fmla="*/ 437123 w 6615674"/>
              <a:gd name="connsiteY5" fmla="*/ 5348058 h 5596389"/>
              <a:gd name="connsiteX6" fmla="*/ 0 w 6615674"/>
              <a:gd name="connsiteY6" fmla="*/ 3621727 h 5596389"/>
              <a:gd name="connsiteX7" fmla="*/ 3621727 w 6615674"/>
              <a:gd name="connsiteY7" fmla="*/ 0 h 559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5674" h="5596389">
                <a:moveTo>
                  <a:pt x="3621727" y="0"/>
                </a:moveTo>
                <a:cubicBezTo>
                  <a:pt x="4746854" y="0"/>
                  <a:pt x="5752150" y="513054"/>
                  <a:pt x="6416428" y="1317972"/>
                </a:cubicBezTo>
                <a:lnTo>
                  <a:pt x="6615674" y="1584421"/>
                </a:lnTo>
                <a:lnTo>
                  <a:pt x="6615674" y="5596389"/>
                </a:lnTo>
                <a:lnTo>
                  <a:pt x="587989" y="5596389"/>
                </a:lnTo>
                <a:lnTo>
                  <a:pt x="437123" y="5348058"/>
                </a:lnTo>
                <a:cubicBezTo>
                  <a:pt x="158350" y="4834883"/>
                  <a:pt x="0" y="4246798"/>
                  <a:pt x="0" y="3621727"/>
                </a:cubicBezTo>
                <a:cubicBezTo>
                  <a:pt x="0" y="1621502"/>
                  <a:pt x="1621502" y="0"/>
                  <a:pt x="3621727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ctr" anchorCtr="1">
            <a:noAutofit/>
          </a:bodyPr>
          <a:lstStyle>
            <a:lvl1pPr>
              <a:defRPr lang="en-US" sz="16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 marL="0" lvl="0" indent="0" algn="ctr" rtl="0">
              <a:buNone/>
            </a:pPr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504419"/>
            <a:ext cx="5144927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ru-RU" noProof="0" dirty="0"/>
              <a:t>ОБРАЗЕЦ ЗАГОЛОВКА</a:t>
            </a:r>
          </a:p>
        </p:txBody>
      </p:sp>
      <p:sp>
        <p:nvSpPr>
          <p:cNvPr id="17" name="Текст 3">
            <a:extLst>
              <a:ext uri="{FF2B5EF4-FFF2-40B4-BE49-F238E27FC236}">
                <a16:creationId xmlns:a16="http://schemas.microsoft.com/office/drawing/2014/main" id="{F108634F-AB43-4931-97E0-C7125C9FD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489548"/>
            <a:ext cx="4131946" cy="3379439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7778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ru-RU" noProof="0" dirty="0"/>
              <a:t>ОБРАЗЕЦ ЗАГОЛОВКА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Номер слайда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fld id="{DCB4E619-4CA9-4A22-920F-20396BF50470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олилиния: фигура 42">
            <a:extLst>
              <a:ext uri="{FF2B5EF4-FFF2-40B4-BE49-F238E27FC236}">
                <a16:creationId xmlns:a16="http://schemas.microsoft.com/office/drawing/2014/main" id="{4FC3C941-0608-44BE-A293-C20D8B8805D4}"/>
              </a:ext>
            </a:extLst>
          </p:cNvPr>
          <p:cNvSpPr/>
          <p:nvPr userDrawn="1"/>
        </p:nvSpPr>
        <p:spPr>
          <a:xfrm>
            <a:off x="0" y="-1"/>
            <a:ext cx="4587349" cy="2419039"/>
          </a:xfrm>
          <a:custGeom>
            <a:avLst/>
            <a:gdLst>
              <a:gd name="connsiteX0" fmla="*/ 0 w 4587349"/>
              <a:gd name="connsiteY0" fmla="*/ 0 h 2419039"/>
              <a:gd name="connsiteX1" fmla="*/ 4587349 w 4587349"/>
              <a:gd name="connsiteY1" fmla="*/ 0 h 2419039"/>
              <a:gd name="connsiteX2" fmla="*/ 4562933 w 4587349"/>
              <a:gd name="connsiteY2" fmla="*/ 72160 h 2419039"/>
              <a:gd name="connsiteX3" fmla="*/ 1203311 w 4587349"/>
              <a:gd name="connsiteY3" fmla="*/ 2419039 h 2419039"/>
              <a:gd name="connsiteX4" fmla="*/ 139724 w 4587349"/>
              <a:gd name="connsiteY4" fmla="*/ 2258240 h 2419039"/>
              <a:gd name="connsiteX5" fmla="*/ 0 w 4587349"/>
              <a:gd name="connsiteY5" fmla="*/ 2207100 h 241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7349" h="2419039">
                <a:moveTo>
                  <a:pt x="0" y="0"/>
                </a:moveTo>
                <a:lnTo>
                  <a:pt x="4587349" y="0"/>
                </a:lnTo>
                <a:lnTo>
                  <a:pt x="4562933" y="72160"/>
                </a:lnTo>
                <a:cubicBezTo>
                  <a:pt x="4061488" y="1441670"/>
                  <a:pt x="2746538" y="2419039"/>
                  <a:pt x="1203311" y="2419039"/>
                </a:cubicBezTo>
                <a:cubicBezTo>
                  <a:pt x="832937" y="2419039"/>
                  <a:pt x="475711" y="2362743"/>
                  <a:pt x="139724" y="2258240"/>
                </a:cubicBezTo>
                <a:lnTo>
                  <a:pt x="0" y="2207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id="{A7107B1B-15F6-4743-8E90-18A0DC2B964E}"/>
              </a:ext>
            </a:extLst>
          </p:cNvPr>
          <p:cNvSpPr/>
          <p:nvPr userDrawn="1"/>
        </p:nvSpPr>
        <p:spPr>
          <a:xfrm>
            <a:off x="0" y="1"/>
            <a:ext cx="4341402" cy="2228445"/>
          </a:xfrm>
          <a:custGeom>
            <a:avLst/>
            <a:gdLst>
              <a:gd name="connsiteX0" fmla="*/ 0 w 4341402"/>
              <a:gd name="connsiteY0" fmla="*/ 0 h 2228445"/>
              <a:gd name="connsiteX1" fmla="*/ 4341402 w 4341402"/>
              <a:gd name="connsiteY1" fmla="*/ 0 h 2228445"/>
              <a:gd name="connsiteX2" fmla="*/ 4293306 w 4341402"/>
              <a:gd name="connsiteY2" fmla="*/ 133775 h 2228445"/>
              <a:gd name="connsiteX3" fmla="*/ 1300374 w 4341402"/>
              <a:gd name="connsiteY3" fmla="*/ 2224065 h 2228445"/>
              <a:gd name="connsiteX4" fmla="*/ 1124323 w 4341402"/>
              <a:gd name="connsiteY4" fmla="*/ 2228445 h 2228445"/>
              <a:gd name="connsiteX5" fmla="*/ 1124242 w 4341402"/>
              <a:gd name="connsiteY5" fmla="*/ 2228445 h 2228445"/>
              <a:gd name="connsiteX6" fmla="*/ 948190 w 4341402"/>
              <a:gd name="connsiteY6" fmla="*/ 2224065 h 2228445"/>
              <a:gd name="connsiteX7" fmla="*/ 106705 w 4341402"/>
              <a:gd name="connsiteY7" fmla="*/ 2077045 h 2228445"/>
              <a:gd name="connsiteX8" fmla="*/ 0 w 4341402"/>
              <a:gd name="connsiteY8" fmla="*/ 2041514 h 222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1402" h="2228445">
                <a:moveTo>
                  <a:pt x="0" y="0"/>
                </a:moveTo>
                <a:lnTo>
                  <a:pt x="4341402" y="0"/>
                </a:lnTo>
                <a:lnTo>
                  <a:pt x="4293306" y="133775"/>
                </a:lnTo>
                <a:cubicBezTo>
                  <a:pt x="3804175" y="1311915"/>
                  <a:pt x="2656408" y="2156418"/>
                  <a:pt x="1300374" y="2224065"/>
                </a:cubicBezTo>
                <a:lnTo>
                  <a:pt x="1124323" y="2228445"/>
                </a:lnTo>
                <a:lnTo>
                  <a:pt x="1124242" y="2228445"/>
                </a:lnTo>
                <a:lnTo>
                  <a:pt x="948190" y="2224065"/>
                </a:lnTo>
                <a:cubicBezTo>
                  <a:pt x="656570" y="2209517"/>
                  <a:pt x="374582" y="2159041"/>
                  <a:pt x="106705" y="2077045"/>
                </a:cubicBezTo>
                <a:lnTo>
                  <a:pt x="0" y="2041514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BF7D2858-2046-4CAD-A3EE-D0A4D0F2C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23331"/>
            <a:ext cx="5157787" cy="62665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5" name="Объект 3">
            <a:extLst>
              <a:ext uri="{FF2B5EF4-FFF2-40B4-BE49-F238E27FC236}">
                <a16:creationId xmlns:a16="http://schemas.microsoft.com/office/drawing/2014/main" id="{2A9DBBF8-4A18-4CB1-A8AC-30C9B5308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39199"/>
            <a:ext cx="5157787" cy="335046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id="{D3E81B2D-A79D-4DC3-B7DF-1E1E0F58E4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7304" y="2123331"/>
            <a:ext cx="5183188" cy="62665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7" name="Объект 5">
            <a:extLst>
              <a:ext uri="{FF2B5EF4-FFF2-40B4-BE49-F238E27FC236}">
                <a16:creationId xmlns:a16="http://schemas.microsoft.com/office/drawing/2014/main" id="{8C0B65ED-88D9-4E01-AD11-24590E2C7E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7304" y="2839199"/>
            <a:ext cx="5183188" cy="335046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61436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A53B37E2-51CB-4B16-865A-4404D1562370}"/>
              </a:ext>
            </a:extLst>
          </p:cNvPr>
          <p:cNvSpPr/>
          <p:nvPr/>
        </p:nvSpPr>
        <p:spPr>
          <a:xfrm>
            <a:off x="5323076" y="997893"/>
            <a:ext cx="6868924" cy="5860108"/>
          </a:xfrm>
          <a:custGeom>
            <a:avLst/>
            <a:gdLst>
              <a:gd name="connsiteX0" fmla="*/ 3874977 w 6868924"/>
              <a:gd name="connsiteY0" fmla="*/ 0 h 5860108"/>
              <a:gd name="connsiteX1" fmla="*/ 6865098 w 6868924"/>
              <a:gd name="connsiteY1" fmla="*/ 1410132 h 5860108"/>
              <a:gd name="connsiteX2" fmla="*/ 6868924 w 6868924"/>
              <a:gd name="connsiteY2" fmla="*/ 1415249 h 5860108"/>
              <a:gd name="connsiteX3" fmla="*/ 6868924 w 6868924"/>
              <a:gd name="connsiteY3" fmla="*/ 5860108 h 5860108"/>
              <a:gd name="connsiteX4" fmla="*/ 551579 w 6868924"/>
              <a:gd name="connsiteY4" fmla="*/ 5860108 h 5860108"/>
              <a:gd name="connsiteX5" fmla="*/ 467689 w 6868924"/>
              <a:gd name="connsiteY5" fmla="*/ 5722022 h 5860108"/>
              <a:gd name="connsiteX6" fmla="*/ 0 w 6868924"/>
              <a:gd name="connsiteY6" fmla="*/ 3874977 h 5860108"/>
              <a:gd name="connsiteX7" fmla="*/ 3874977 w 6868924"/>
              <a:gd name="connsiteY7" fmla="*/ 0 h 586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5860108">
                <a:moveTo>
                  <a:pt x="3874977" y="0"/>
                </a:moveTo>
                <a:cubicBezTo>
                  <a:pt x="5078778" y="0"/>
                  <a:pt x="6154370" y="548929"/>
                  <a:pt x="6865098" y="1410132"/>
                </a:cubicBezTo>
                <a:lnTo>
                  <a:pt x="6868924" y="1415249"/>
                </a:lnTo>
                <a:lnTo>
                  <a:pt x="6868924" y="5860108"/>
                </a:lnTo>
                <a:lnTo>
                  <a:pt x="551579" y="5860108"/>
                </a:lnTo>
                <a:lnTo>
                  <a:pt x="467689" y="5722022"/>
                </a:lnTo>
                <a:cubicBezTo>
                  <a:pt x="169423" y="5172963"/>
                  <a:pt x="0" y="4543756"/>
                  <a:pt x="0" y="3874977"/>
                </a:cubicBezTo>
                <a:cubicBezTo>
                  <a:pt x="0" y="1734886"/>
                  <a:pt x="1734886" y="0"/>
                  <a:pt x="38749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9" name="Рисунок 28">
            <a:extLst>
              <a:ext uri="{FF2B5EF4-FFF2-40B4-BE49-F238E27FC236}">
                <a16:creationId xmlns:a16="http://schemas.microsoft.com/office/drawing/2014/main" id="{9BB6343A-FD10-4841-94C8-487A8E7E71C7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576326" y="1251144"/>
            <a:ext cx="6615674" cy="5625145"/>
          </a:xfrm>
          <a:custGeom>
            <a:avLst/>
            <a:gdLst>
              <a:gd name="connsiteX0" fmla="*/ 3621727 w 6615674"/>
              <a:gd name="connsiteY0" fmla="*/ 0 h 5625145"/>
              <a:gd name="connsiteX1" fmla="*/ 6416428 w 6615674"/>
              <a:gd name="connsiteY1" fmla="*/ 1317972 h 5625145"/>
              <a:gd name="connsiteX2" fmla="*/ 6615674 w 6615674"/>
              <a:gd name="connsiteY2" fmla="*/ 1584421 h 5625145"/>
              <a:gd name="connsiteX3" fmla="*/ 6615674 w 6615674"/>
              <a:gd name="connsiteY3" fmla="*/ 5625145 h 5625145"/>
              <a:gd name="connsiteX4" fmla="*/ 605458 w 6615674"/>
              <a:gd name="connsiteY4" fmla="*/ 5625145 h 5625145"/>
              <a:gd name="connsiteX5" fmla="*/ 437123 w 6615674"/>
              <a:gd name="connsiteY5" fmla="*/ 5348058 h 5625145"/>
              <a:gd name="connsiteX6" fmla="*/ 0 w 6615674"/>
              <a:gd name="connsiteY6" fmla="*/ 3621727 h 5625145"/>
              <a:gd name="connsiteX7" fmla="*/ 3621727 w 6615674"/>
              <a:gd name="connsiteY7" fmla="*/ 0 h 562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5674" h="5625145">
                <a:moveTo>
                  <a:pt x="3621727" y="0"/>
                </a:moveTo>
                <a:cubicBezTo>
                  <a:pt x="4746854" y="0"/>
                  <a:pt x="5752150" y="513054"/>
                  <a:pt x="6416428" y="1317972"/>
                </a:cubicBezTo>
                <a:lnTo>
                  <a:pt x="6615674" y="1584421"/>
                </a:lnTo>
                <a:lnTo>
                  <a:pt x="6615674" y="5625145"/>
                </a:lnTo>
                <a:lnTo>
                  <a:pt x="605458" y="5625145"/>
                </a:lnTo>
                <a:lnTo>
                  <a:pt x="437123" y="5348058"/>
                </a:lnTo>
                <a:cubicBezTo>
                  <a:pt x="158350" y="4834883"/>
                  <a:pt x="0" y="4246798"/>
                  <a:pt x="0" y="3621727"/>
                </a:cubicBezTo>
                <a:cubicBezTo>
                  <a:pt x="0" y="1621502"/>
                  <a:pt x="1621502" y="0"/>
                  <a:pt x="3621727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 rtl="0">
              <a:buNone/>
            </a:pPr>
            <a:r>
              <a:rPr lang="ru-RU" noProof="0" dirty="0"/>
              <a:t>Вставка изображения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504419"/>
            <a:ext cx="5144927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ru-RU" noProof="0" dirty="0"/>
              <a:t>ОБРАЗЕЦ ЗАГОЛОВКА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19F3BCA0-0088-459C-B430-8B531ECC56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080" y="2526124"/>
            <a:ext cx="3801966" cy="3653188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None/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 rtl="0">
              <a:spcBef>
                <a:spcPts val="1200"/>
              </a:spcBef>
              <a:spcAft>
                <a:spcPts val="1200"/>
              </a:spcAft>
            </a:pPr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27018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76ABD40F-74C4-48BF-BEBE-FD456D424166}"/>
              </a:ext>
            </a:extLst>
          </p:cNvPr>
          <p:cNvSpPr/>
          <p:nvPr userDrawn="1"/>
        </p:nvSpPr>
        <p:spPr>
          <a:xfrm>
            <a:off x="4846320" y="0"/>
            <a:ext cx="7345680" cy="6907322"/>
          </a:xfrm>
          <a:custGeom>
            <a:avLst/>
            <a:gdLst>
              <a:gd name="connsiteX0" fmla="*/ 3543489 w 7345680"/>
              <a:gd name="connsiteY0" fmla="*/ 0 h 6907322"/>
              <a:gd name="connsiteX1" fmla="*/ 5432871 w 7345680"/>
              <a:gd name="connsiteY1" fmla="*/ 0 h 6907322"/>
              <a:gd name="connsiteX2" fmla="*/ 5609846 w 7345680"/>
              <a:gd name="connsiteY2" fmla="*/ 40446 h 6907322"/>
              <a:gd name="connsiteX3" fmla="*/ 7343079 w 7345680"/>
              <a:gd name="connsiteY3" fmla="*/ 915371 h 6907322"/>
              <a:gd name="connsiteX4" fmla="*/ 7345680 w 7345680"/>
              <a:gd name="connsiteY4" fmla="*/ 917602 h 6907322"/>
              <a:gd name="connsiteX5" fmla="*/ 7345680 w 7345680"/>
              <a:gd name="connsiteY5" fmla="*/ 6907322 h 6907322"/>
              <a:gd name="connsiteX6" fmla="*/ 822371 w 7345680"/>
              <a:gd name="connsiteY6" fmla="*/ 6907322 h 6907322"/>
              <a:gd name="connsiteX7" fmla="*/ 766511 w 7345680"/>
              <a:gd name="connsiteY7" fmla="*/ 6829539 h 6907322"/>
              <a:gd name="connsiteX8" fmla="*/ 0 w 7345680"/>
              <a:gd name="connsiteY8" fmla="*/ 4344739 h 6907322"/>
              <a:gd name="connsiteX9" fmla="*/ 3366514 w 7345680"/>
              <a:gd name="connsiteY9" fmla="*/ 40446 h 690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45680" h="6907322">
                <a:moveTo>
                  <a:pt x="3543489" y="0"/>
                </a:moveTo>
                <a:lnTo>
                  <a:pt x="5432871" y="0"/>
                </a:lnTo>
                <a:lnTo>
                  <a:pt x="5609846" y="40446"/>
                </a:lnTo>
                <a:cubicBezTo>
                  <a:pt x="6255171" y="204854"/>
                  <a:pt x="6844336" y="507805"/>
                  <a:pt x="7343079" y="915371"/>
                </a:cubicBezTo>
                <a:lnTo>
                  <a:pt x="7345680" y="917602"/>
                </a:lnTo>
                <a:lnTo>
                  <a:pt x="7345680" y="6907322"/>
                </a:lnTo>
                <a:lnTo>
                  <a:pt x="822371" y="6907322"/>
                </a:lnTo>
                <a:lnTo>
                  <a:pt x="766511" y="6829539"/>
                </a:lnTo>
                <a:cubicBezTo>
                  <a:pt x="282576" y="6120238"/>
                  <a:pt x="0" y="5265165"/>
                  <a:pt x="0" y="4344739"/>
                </a:cubicBezTo>
                <a:cubicBezTo>
                  <a:pt x="0" y="2273781"/>
                  <a:pt x="1430540" y="533670"/>
                  <a:pt x="3366514" y="40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04419"/>
            <a:ext cx="4006532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ru-RU" noProof="0" dirty="0"/>
              <a:t>СТИЛЬ ОБРАЗЦА ЗАГОЛОВКА</a:t>
            </a:r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298BAA80-2B02-4FB1-AE39-6D8426AB4FB7}"/>
              </a:ext>
            </a:extLst>
          </p:cNvPr>
          <p:cNvSpPr/>
          <p:nvPr userDrawn="1"/>
        </p:nvSpPr>
        <p:spPr>
          <a:xfrm>
            <a:off x="5323076" y="314025"/>
            <a:ext cx="6868924" cy="6593297"/>
          </a:xfrm>
          <a:custGeom>
            <a:avLst/>
            <a:gdLst>
              <a:gd name="connsiteX0" fmla="*/ 4079984 w 6868924"/>
              <a:gd name="connsiteY0" fmla="*/ 0 h 6593297"/>
              <a:gd name="connsiteX1" fmla="*/ 6675233 w 6868924"/>
              <a:gd name="connsiteY1" fmla="*/ 931670 h 6593297"/>
              <a:gd name="connsiteX2" fmla="*/ 6868924 w 6868924"/>
              <a:gd name="connsiteY2" fmla="*/ 1107709 h 6593297"/>
              <a:gd name="connsiteX3" fmla="*/ 6868924 w 6868924"/>
              <a:gd name="connsiteY3" fmla="*/ 6593297 h 6593297"/>
              <a:gd name="connsiteX4" fmla="*/ 867282 w 6868924"/>
              <a:gd name="connsiteY4" fmla="*/ 6593297 h 6593297"/>
              <a:gd name="connsiteX5" fmla="*/ 810549 w 6868924"/>
              <a:gd name="connsiteY5" fmla="*/ 6521104 h 6593297"/>
              <a:gd name="connsiteX6" fmla="*/ 0 w 6868924"/>
              <a:gd name="connsiteY6" fmla="*/ 4079984 h 6593297"/>
              <a:gd name="connsiteX7" fmla="*/ 4079984 w 6868924"/>
              <a:gd name="connsiteY7" fmla="*/ 0 h 659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6593297">
                <a:moveTo>
                  <a:pt x="4079984" y="0"/>
                </a:moveTo>
                <a:cubicBezTo>
                  <a:pt x="5065808" y="0"/>
                  <a:pt x="5969971" y="349636"/>
                  <a:pt x="6675233" y="931670"/>
                </a:cubicBezTo>
                <a:lnTo>
                  <a:pt x="6868924" y="1107709"/>
                </a:lnTo>
                <a:lnTo>
                  <a:pt x="6868924" y="6593297"/>
                </a:lnTo>
                <a:lnTo>
                  <a:pt x="867282" y="6593297"/>
                </a:lnTo>
                <a:lnTo>
                  <a:pt x="810549" y="6521104"/>
                </a:lnTo>
                <a:cubicBezTo>
                  <a:pt x="301472" y="5840388"/>
                  <a:pt x="0" y="4995393"/>
                  <a:pt x="0" y="4079984"/>
                </a:cubicBezTo>
                <a:cubicBezTo>
                  <a:pt x="0" y="1826671"/>
                  <a:pt x="1826671" y="0"/>
                  <a:pt x="4079984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t" anchorCtr="1">
            <a:noAutofit/>
          </a:bodyPr>
          <a:lstStyle/>
          <a:p>
            <a:pPr lvl="0" indent="0" algn="ctr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B7859439-9F65-4FE4-AFB1-B03529453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592" y="1480710"/>
            <a:ext cx="5144928" cy="4698602"/>
          </a:xfrm>
        </p:spPr>
        <p:txBody>
          <a:bodyPr rtlCol="0" anchor="t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id="{02002298-DFBB-481C-BB65-B2B03B0D8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49324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Номер слайда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fld id="{DCB4E619-4CA9-4A22-920F-20396BF50470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7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id="{50027EDB-1D1D-4165-80FC-FDCCD04FF30D}"/>
              </a:ext>
            </a:extLst>
          </p:cNvPr>
          <p:cNvSpPr/>
          <p:nvPr userDrawn="1"/>
        </p:nvSpPr>
        <p:spPr>
          <a:xfrm>
            <a:off x="-1" y="1"/>
            <a:ext cx="4779964" cy="6413064"/>
          </a:xfrm>
          <a:custGeom>
            <a:avLst/>
            <a:gdLst>
              <a:gd name="connsiteX0" fmla="*/ 0 w 4779964"/>
              <a:gd name="connsiteY0" fmla="*/ 0 h 6413064"/>
              <a:gd name="connsiteX1" fmla="*/ 3376101 w 4779964"/>
              <a:gd name="connsiteY1" fmla="*/ 0 h 6413064"/>
              <a:gd name="connsiteX2" fmla="*/ 3478395 w 4779964"/>
              <a:gd name="connsiteY2" fmla="*/ 76494 h 6413064"/>
              <a:gd name="connsiteX3" fmla="*/ 4779964 w 4779964"/>
              <a:gd name="connsiteY3" fmla="*/ 2836412 h 6413064"/>
              <a:gd name="connsiteX4" fmla="*/ 1203312 w 4779964"/>
              <a:gd name="connsiteY4" fmla="*/ 6413064 h 6413064"/>
              <a:gd name="connsiteX5" fmla="*/ 139725 w 4779964"/>
              <a:gd name="connsiteY5" fmla="*/ 6252265 h 6413064"/>
              <a:gd name="connsiteX6" fmla="*/ 0 w 4779964"/>
              <a:gd name="connsiteY6" fmla="*/ 6204987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4" h="6413064">
                <a:moveTo>
                  <a:pt x="0" y="0"/>
                </a:moveTo>
                <a:lnTo>
                  <a:pt x="3376101" y="0"/>
                </a:lnTo>
                <a:lnTo>
                  <a:pt x="3478395" y="76494"/>
                </a:lnTo>
                <a:cubicBezTo>
                  <a:pt x="4273296" y="732504"/>
                  <a:pt x="4779964" y="1725289"/>
                  <a:pt x="4779964" y="2836412"/>
                </a:cubicBezTo>
                <a:cubicBezTo>
                  <a:pt x="4779964" y="4811742"/>
                  <a:pt x="3178642" y="6413064"/>
                  <a:pt x="1203312" y="6413064"/>
                </a:cubicBezTo>
                <a:cubicBezTo>
                  <a:pt x="832938" y="6413064"/>
                  <a:pt x="475712" y="6356768"/>
                  <a:pt x="139725" y="6252265"/>
                </a:cubicBezTo>
                <a:lnTo>
                  <a:pt x="0" y="62049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40" name="Рисунок 39">
            <a:extLst>
              <a:ext uri="{FF2B5EF4-FFF2-40B4-BE49-F238E27FC236}">
                <a16:creationId xmlns:a16="http://schemas.microsoft.com/office/drawing/2014/main" id="{5588DAC9-9605-47F7-AA27-84E30747CFF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-1" y="2"/>
            <a:ext cx="4546212" cy="6179311"/>
          </a:xfrm>
          <a:custGeom>
            <a:avLst/>
            <a:gdLst>
              <a:gd name="connsiteX0" fmla="*/ 0 w 4546212"/>
              <a:gd name="connsiteY0" fmla="*/ 0 h 6179311"/>
              <a:gd name="connsiteX1" fmla="*/ 2966308 w 4546212"/>
              <a:gd name="connsiteY1" fmla="*/ 0 h 6179311"/>
              <a:gd name="connsiteX2" fmla="*/ 3072360 w 4546212"/>
              <a:gd name="connsiteY2" fmla="*/ 64428 h 6179311"/>
              <a:gd name="connsiteX3" fmla="*/ 4546212 w 4546212"/>
              <a:gd name="connsiteY3" fmla="*/ 2836412 h 6179311"/>
              <a:gd name="connsiteX4" fmla="*/ 1203313 w 4546212"/>
              <a:gd name="connsiteY4" fmla="*/ 6179311 h 6179311"/>
              <a:gd name="connsiteX5" fmla="*/ 53912 w 4546212"/>
              <a:gd name="connsiteY5" fmla="*/ 5976465 h 6179311"/>
              <a:gd name="connsiteX6" fmla="*/ 0 w 4546212"/>
              <a:gd name="connsiteY6" fmla="*/ 5955208 h 617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2" h="6179311">
                <a:moveTo>
                  <a:pt x="0" y="0"/>
                </a:moveTo>
                <a:lnTo>
                  <a:pt x="2966308" y="0"/>
                </a:lnTo>
                <a:lnTo>
                  <a:pt x="3072360" y="64428"/>
                </a:lnTo>
                <a:cubicBezTo>
                  <a:pt x="3961577" y="665171"/>
                  <a:pt x="4546212" y="1682517"/>
                  <a:pt x="4546212" y="2836412"/>
                </a:cubicBezTo>
                <a:cubicBezTo>
                  <a:pt x="4546212" y="4682644"/>
                  <a:pt x="3049545" y="6179311"/>
                  <a:pt x="1203313" y="6179311"/>
                </a:cubicBezTo>
                <a:cubicBezTo>
                  <a:pt x="799450" y="6179311"/>
                  <a:pt x="412314" y="6107693"/>
                  <a:pt x="53912" y="5976465"/>
                </a:cubicBezTo>
                <a:lnTo>
                  <a:pt x="0" y="5955208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 rtl="0">
              <a:buNone/>
            </a:pPr>
            <a:r>
              <a:rPr lang="ru-RU" noProof="0" dirty="0"/>
              <a:t>Вставка изображения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ru-RU" noProof="0" dirty="0"/>
              <a:t>ОБРАЗЕЦ ЗАГОЛОВКА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Номер слайда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fld id="{DCB4E619-4CA9-4A22-920F-20396BF50470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8" name="Текст 18">
            <a:extLst>
              <a:ext uri="{FF2B5EF4-FFF2-40B4-BE49-F238E27FC236}">
                <a16:creationId xmlns:a16="http://schemas.microsoft.com/office/drawing/2014/main" id="{80494784-E07F-4E9E-941E-43AEB2F5F2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5796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 rtl="0">
              <a:spcBef>
                <a:spcPts val="1200"/>
              </a:spcBef>
              <a:spcAft>
                <a:spcPts val="1200"/>
              </a:spcAft>
            </a:pPr>
            <a:r>
              <a:rPr lang="ru-RU" noProof="0"/>
              <a:t>Образец текста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39D8D742-FDDB-4DD7-B481-22264BEA45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02972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 rtl="0">
              <a:spcBef>
                <a:spcPts val="1200"/>
              </a:spcBef>
              <a:spcAft>
                <a:spcPts val="1200"/>
              </a:spcAft>
            </a:pPr>
            <a:r>
              <a:rPr lang="ru-RU" noProof="0"/>
              <a:t>Образец текста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59FC3108-6645-447A-94B4-5B886047C764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76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два объек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0" name="Полилиния: Фигура 39">
            <a:extLst>
              <a:ext uri="{FF2B5EF4-FFF2-40B4-BE49-F238E27FC236}">
                <a16:creationId xmlns:a16="http://schemas.microsoft.com/office/drawing/2014/main" id="{477C6A0E-9AD9-4DAE-A8F9-47352997DD40}"/>
              </a:ext>
            </a:extLst>
          </p:cNvPr>
          <p:cNvSpPr/>
          <p:nvPr/>
        </p:nvSpPr>
        <p:spPr>
          <a:xfrm>
            <a:off x="1" y="1"/>
            <a:ext cx="4779963" cy="6413064"/>
          </a:xfrm>
          <a:custGeom>
            <a:avLst/>
            <a:gdLst>
              <a:gd name="connsiteX0" fmla="*/ 0 w 4779963"/>
              <a:gd name="connsiteY0" fmla="*/ 0 h 6413064"/>
              <a:gd name="connsiteX1" fmla="*/ 3376100 w 4779963"/>
              <a:gd name="connsiteY1" fmla="*/ 0 h 6413064"/>
              <a:gd name="connsiteX2" fmla="*/ 3478394 w 4779963"/>
              <a:gd name="connsiteY2" fmla="*/ 76494 h 6413064"/>
              <a:gd name="connsiteX3" fmla="*/ 4779963 w 4779963"/>
              <a:gd name="connsiteY3" fmla="*/ 2836412 h 6413064"/>
              <a:gd name="connsiteX4" fmla="*/ 1203311 w 4779963"/>
              <a:gd name="connsiteY4" fmla="*/ 6413064 h 6413064"/>
              <a:gd name="connsiteX5" fmla="*/ 139724 w 4779963"/>
              <a:gd name="connsiteY5" fmla="*/ 6252265 h 6413064"/>
              <a:gd name="connsiteX6" fmla="*/ 0 w 4779963"/>
              <a:gd name="connsiteY6" fmla="*/ 6201125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3" h="6413064">
                <a:moveTo>
                  <a:pt x="0" y="0"/>
                </a:moveTo>
                <a:lnTo>
                  <a:pt x="3376100" y="0"/>
                </a:lnTo>
                <a:lnTo>
                  <a:pt x="3478394" y="76494"/>
                </a:lnTo>
                <a:cubicBezTo>
                  <a:pt x="4273295" y="732504"/>
                  <a:pt x="4779963" y="1725289"/>
                  <a:pt x="4779963" y="2836412"/>
                </a:cubicBezTo>
                <a:cubicBezTo>
                  <a:pt x="4779963" y="4811742"/>
                  <a:pt x="3178641" y="6413064"/>
                  <a:pt x="1203311" y="6413064"/>
                </a:cubicBezTo>
                <a:cubicBezTo>
                  <a:pt x="832937" y="6413064"/>
                  <a:pt x="475711" y="6356768"/>
                  <a:pt x="139724" y="6252265"/>
                </a:cubicBezTo>
                <a:lnTo>
                  <a:pt x="0" y="62011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42" name="Рисунок 41">
            <a:extLst>
              <a:ext uri="{FF2B5EF4-FFF2-40B4-BE49-F238E27FC236}">
                <a16:creationId xmlns:a16="http://schemas.microsoft.com/office/drawing/2014/main" id="{48E37E15-2CF4-46CD-A97E-2366CDF20E89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-2" y="1"/>
            <a:ext cx="4546213" cy="6179312"/>
          </a:xfrm>
          <a:custGeom>
            <a:avLst/>
            <a:gdLst>
              <a:gd name="connsiteX0" fmla="*/ 0 w 4546213"/>
              <a:gd name="connsiteY0" fmla="*/ 0 h 6179312"/>
              <a:gd name="connsiteX1" fmla="*/ 2966307 w 4546213"/>
              <a:gd name="connsiteY1" fmla="*/ 0 h 6179312"/>
              <a:gd name="connsiteX2" fmla="*/ 3072361 w 4546213"/>
              <a:gd name="connsiteY2" fmla="*/ 64429 h 6179312"/>
              <a:gd name="connsiteX3" fmla="*/ 4546213 w 4546213"/>
              <a:gd name="connsiteY3" fmla="*/ 2836413 h 6179312"/>
              <a:gd name="connsiteX4" fmla="*/ 1203314 w 4546213"/>
              <a:gd name="connsiteY4" fmla="*/ 6179312 h 6179312"/>
              <a:gd name="connsiteX5" fmla="*/ 209238 w 4546213"/>
              <a:gd name="connsiteY5" fmla="*/ 6029022 h 6179312"/>
              <a:gd name="connsiteX6" fmla="*/ 0 w 4546213"/>
              <a:gd name="connsiteY6" fmla="*/ 5952440 h 617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3" h="6179312">
                <a:moveTo>
                  <a:pt x="0" y="0"/>
                </a:moveTo>
                <a:lnTo>
                  <a:pt x="2966307" y="0"/>
                </a:lnTo>
                <a:lnTo>
                  <a:pt x="3072361" y="64429"/>
                </a:lnTo>
                <a:cubicBezTo>
                  <a:pt x="3961578" y="665172"/>
                  <a:pt x="4546213" y="1682518"/>
                  <a:pt x="4546213" y="2836413"/>
                </a:cubicBezTo>
                <a:cubicBezTo>
                  <a:pt x="4546213" y="4682645"/>
                  <a:pt x="3049546" y="6179312"/>
                  <a:pt x="1203314" y="6179312"/>
                </a:cubicBezTo>
                <a:cubicBezTo>
                  <a:pt x="857146" y="6179312"/>
                  <a:pt x="523266" y="6126695"/>
                  <a:pt x="209238" y="6029022"/>
                </a:cubicBezTo>
                <a:lnTo>
                  <a:pt x="0" y="5952440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 rtl="0">
              <a:buNone/>
            </a:pPr>
            <a:r>
              <a:rPr lang="ru-RU" noProof="0" dirty="0"/>
              <a:t>Вставка изображения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ru-RU" noProof="0" dirty="0"/>
              <a:t>ОБРАЗЕЦ ЗАГОЛОВКА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Номер слайда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fld id="{DCB4E619-4CA9-4A22-920F-20396BF50470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8" name="Текст 18">
            <a:extLst>
              <a:ext uri="{FF2B5EF4-FFF2-40B4-BE49-F238E27FC236}">
                <a16:creationId xmlns:a16="http://schemas.microsoft.com/office/drawing/2014/main" id="{80494784-E07F-4E9E-941E-43AEB2F5F2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5796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 rtl="0">
              <a:spcBef>
                <a:spcPts val="1200"/>
              </a:spcBef>
              <a:spcAft>
                <a:spcPts val="1200"/>
              </a:spcAft>
            </a:pPr>
            <a:r>
              <a:rPr lang="ru-RU" noProof="0"/>
              <a:t>Образец текста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39D8D742-FDDB-4DD7-B481-22264BEA45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02972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 rtl="0">
              <a:spcBef>
                <a:spcPts val="1200"/>
              </a:spcBef>
              <a:spcAft>
                <a:spcPts val="1200"/>
              </a:spcAft>
            </a:pPr>
            <a:r>
              <a:rPr lang="ru-RU" noProof="0"/>
              <a:t>Образец текста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11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id="{50027EDB-1D1D-4165-80FC-FDCCD04FF30D}"/>
              </a:ext>
            </a:extLst>
          </p:cNvPr>
          <p:cNvSpPr/>
          <p:nvPr userDrawn="1"/>
        </p:nvSpPr>
        <p:spPr>
          <a:xfrm>
            <a:off x="-1" y="1"/>
            <a:ext cx="4779964" cy="6413064"/>
          </a:xfrm>
          <a:custGeom>
            <a:avLst/>
            <a:gdLst>
              <a:gd name="connsiteX0" fmla="*/ 0 w 4779964"/>
              <a:gd name="connsiteY0" fmla="*/ 0 h 6413064"/>
              <a:gd name="connsiteX1" fmla="*/ 3376101 w 4779964"/>
              <a:gd name="connsiteY1" fmla="*/ 0 h 6413064"/>
              <a:gd name="connsiteX2" fmla="*/ 3478395 w 4779964"/>
              <a:gd name="connsiteY2" fmla="*/ 76494 h 6413064"/>
              <a:gd name="connsiteX3" fmla="*/ 4779964 w 4779964"/>
              <a:gd name="connsiteY3" fmla="*/ 2836412 h 6413064"/>
              <a:gd name="connsiteX4" fmla="*/ 1203312 w 4779964"/>
              <a:gd name="connsiteY4" fmla="*/ 6413064 h 6413064"/>
              <a:gd name="connsiteX5" fmla="*/ 139725 w 4779964"/>
              <a:gd name="connsiteY5" fmla="*/ 6252265 h 6413064"/>
              <a:gd name="connsiteX6" fmla="*/ 0 w 4779964"/>
              <a:gd name="connsiteY6" fmla="*/ 6204987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4" h="6413064">
                <a:moveTo>
                  <a:pt x="0" y="0"/>
                </a:moveTo>
                <a:lnTo>
                  <a:pt x="3376101" y="0"/>
                </a:lnTo>
                <a:lnTo>
                  <a:pt x="3478395" y="76494"/>
                </a:lnTo>
                <a:cubicBezTo>
                  <a:pt x="4273296" y="732504"/>
                  <a:pt x="4779964" y="1725289"/>
                  <a:pt x="4779964" y="2836412"/>
                </a:cubicBezTo>
                <a:cubicBezTo>
                  <a:pt x="4779964" y="4811742"/>
                  <a:pt x="3178642" y="6413064"/>
                  <a:pt x="1203312" y="6413064"/>
                </a:cubicBezTo>
                <a:cubicBezTo>
                  <a:pt x="832938" y="6413064"/>
                  <a:pt x="475712" y="6356768"/>
                  <a:pt x="139725" y="6252265"/>
                </a:cubicBezTo>
                <a:lnTo>
                  <a:pt x="0" y="62049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40" name="Рисунок 39">
            <a:extLst>
              <a:ext uri="{FF2B5EF4-FFF2-40B4-BE49-F238E27FC236}">
                <a16:creationId xmlns:a16="http://schemas.microsoft.com/office/drawing/2014/main" id="{5588DAC9-9605-47F7-AA27-84E30747CFF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-1" y="2"/>
            <a:ext cx="4546212" cy="6179311"/>
          </a:xfrm>
          <a:custGeom>
            <a:avLst/>
            <a:gdLst>
              <a:gd name="connsiteX0" fmla="*/ 0 w 4546212"/>
              <a:gd name="connsiteY0" fmla="*/ 0 h 6179311"/>
              <a:gd name="connsiteX1" fmla="*/ 2966308 w 4546212"/>
              <a:gd name="connsiteY1" fmla="*/ 0 h 6179311"/>
              <a:gd name="connsiteX2" fmla="*/ 3072360 w 4546212"/>
              <a:gd name="connsiteY2" fmla="*/ 64428 h 6179311"/>
              <a:gd name="connsiteX3" fmla="*/ 4546212 w 4546212"/>
              <a:gd name="connsiteY3" fmla="*/ 2836412 h 6179311"/>
              <a:gd name="connsiteX4" fmla="*/ 1203313 w 4546212"/>
              <a:gd name="connsiteY4" fmla="*/ 6179311 h 6179311"/>
              <a:gd name="connsiteX5" fmla="*/ 53912 w 4546212"/>
              <a:gd name="connsiteY5" fmla="*/ 5976465 h 6179311"/>
              <a:gd name="connsiteX6" fmla="*/ 0 w 4546212"/>
              <a:gd name="connsiteY6" fmla="*/ 5955208 h 617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2" h="6179311">
                <a:moveTo>
                  <a:pt x="0" y="0"/>
                </a:moveTo>
                <a:lnTo>
                  <a:pt x="2966308" y="0"/>
                </a:lnTo>
                <a:lnTo>
                  <a:pt x="3072360" y="64428"/>
                </a:lnTo>
                <a:cubicBezTo>
                  <a:pt x="3961577" y="665171"/>
                  <a:pt x="4546212" y="1682517"/>
                  <a:pt x="4546212" y="2836412"/>
                </a:cubicBezTo>
                <a:cubicBezTo>
                  <a:pt x="4546212" y="4682644"/>
                  <a:pt x="3049545" y="6179311"/>
                  <a:pt x="1203313" y="6179311"/>
                </a:cubicBezTo>
                <a:cubicBezTo>
                  <a:pt x="799450" y="6179311"/>
                  <a:pt x="412314" y="6107693"/>
                  <a:pt x="53912" y="5976465"/>
                </a:cubicBezTo>
                <a:lnTo>
                  <a:pt x="0" y="5955208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 rtl="0">
              <a:buNone/>
            </a:pPr>
            <a:r>
              <a:rPr lang="ru-RU" noProof="0" dirty="0"/>
              <a:t>Вставка изображения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ru-RU" noProof="0" dirty="0"/>
              <a:t>ОБРАЗЕЦ ЗАГОЛОВКА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Номер слайда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fld id="{DCB4E619-4CA9-4A22-920F-20396BF50470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59FC3108-6645-447A-94B4-5B886047C764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59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1500">
                <a:srgbClr val="FFFFFF">
                  <a:alpha val="70000"/>
                </a:srgbClr>
              </a:gs>
              <a:gs pos="83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5D2485-288B-4C04-96B9-2B4A313C8922}"/>
              </a:ext>
            </a:extLst>
          </p:cNvPr>
          <p:cNvSpPr/>
          <p:nvPr/>
        </p:nvSpPr>
        <p:spPr>
          <a:xfrm>
            <a:off x="6493691" y="106341"/>
            <a:ext cx="5641826" cy="5641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Рисунок 21">
            <a:extLst>
              <a:ext uri="{FF2B5EF4-FFF2-40B4-BE49-F238E27FC236}">
                <a16:creationId xmlns:a16="http://schemas.microsoft.com/office/drawing/2014/main" id="{394F1CF1-D3A9-4DFB-9554-856AA539DB29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06226" y="318876"/>
            <a:ext cx="5221224" cy="5221224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 rtl="0">
              <a:buNone/>
            </a:pPr>
            <a:r>
              <a:rPr lang="ru-RU" noProof="0" dirty="0"/>
              <a:t>Вставка изображения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40079" y="504419"/>
            <a:ext cx="5910095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ru-RU" noProof="0" dirty="0"/>
              <a:t>ОБРАЗЕЦ ЗАГОЛОВКА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19F3BCA0-0088-459C-B430-8B531ECC563B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40080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 rtl="0">
              <a:spcBef>
                <a:spcPts val="1200"/>
              </a:spcBef>
              <a:spcAft>
                <a:spcPts val="1200"/>
              </a:spcAft>
            </a:pPr>
            <a:r>
              <a:rPr lang="ru-RU" noProof="0"/>
              <a:t>Образец текста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87852F8E-63AE-43DD-809C-B8606D34592B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4EA561C2-BA65-46C4-BE8C-1A7497E8844A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Текст 18">
            <a:extLst>
              <a:ext uri="{FF2B5EF4-FFF2-40B4-BE49-F238E27FC236}">
                <a16:creationId xmlns:a16="http://schemas.microsoft.com/office/drawing/2014/main" id="{E0C5EDE2-FB09-4A30-A72F-4B587D8747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27393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 rtl="0">
              <a:spcBef>
                <a:spcPts val="1200"/>
              </a:spcBef>
              <a:spcAft>
                <a:spcPts val="1200"/>
              </a:spcAft>
            </a:pPr>
            <a:r>
              <a:rPr lang="ru-RU" noProof="0"/>
              <a:t>Образец текста</a:t>
            </a:r>
          </a:p>
        </p:txBody>
      </p:sp>
      <p:sp>
        <p:nvSpPr>
          <p:cNvPr id="28" name="Номер слайда 13">
            <a:extLst>
              <a:ext uri="{FF2B5EF4-FFF2-40B4-BE49-F238E27FC236}">
                <a16:creationId xmlns:a16="http://schemas.microsoft.com/office/drawing/2014/main" id="{CE1FD2D3-33AB-45C8-8460-A53DA1178B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fld id="{DCB4E619-4CA9-4A22-920F-20396BF50470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985E165C-C0B1-4DBC-9626-FFD61EB2A3C6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59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5D2485-288B-4C04-96B9-2B4A313C8922}"/>
              </a:ext>
            </a:extLst>
          </p:cNvPr>
          <p:cNvSpPr/>
          <p:nvPr/>
        </p:nvSpPr>
        <p:spPr>
          <a:xfrm>
            <a:off x="6493691" y="106341"/>
            <a:ext cx="5641826" cy="5641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Рисунок 21">
            <a:extLst>
              <a:ext uri="{FF2B5EF4-FFF2-40B4-BE49-F238E27FC236}">
                <a16:creationId xmlns:a16="http://schemas.microsoft.com/office/drawing/2014/main" id="{394F1CF1-D3A9-4DFB-9554-856AA539DB29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06226" y="318876"/>
            <a:ext cx="5221224" cy="5221224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 rtl="0">
              <a:buNone/>
            </a:pPr>
            <a:r>
              <a:rPr lang="ru-RU" noProof="0" dirty="0"/>
              <a:t>Вставка изображения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40079" y="504419"/>
            <a:ext cx="5910095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ru-RU" noProof="0" dirty="0"/>
              <a:t>ОБРАЗЕЦ ЗАГОЛОВКА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19F3BCA0-0088-459C-B430-8B531ECC563B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40080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 rtl="0">
              <a:spcBef>
                <a:spcPts val="1200"/>
              </a:spcBef>
              <a:spcAft>
                <a:spcPts val="1200"/>
              </a:spcAft>
            </a:pPr>
            <a:r>
              <a:rPr lang="ru-RU" noProof="0"/>
              <a:t>Образец текста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87852F8E-63AE-43DD-809C-B8606D34592B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4EA561C2-BA65-46C4-BE8C-1A7497E8844A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Текст 18">
            <a:extLst>
              <a:ext uri="{FF2B5EF4-FFF2-40B4-BE49-F238E27FC236}">
                <a16:creationId xmlns:a16="http://schemas.microsoft.com/office/drawing/2014/main" id="{E0C5EDE2-FB09-4A30-A72F-4B587D8747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27393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 rtl="0">
              <a:spcBef>
                <a:spcPts val="1200"/>
              </a:spcBef>
              <a:spcAft>
                <a:spcPts val="1200"/>
              </a:spcAft>
            </a:pPr>
            <a:r>
              <a:rPr lang="ru-RU" noProof="0"/>
              <a:t>Образец текста</a:t>
            </a: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7504A362-78AD-4F31-9FCF-66BA2DBDB3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fld id="{DCB4E619-4CA9-4A22-920F-20396BF50470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7D0E096E-920F-4CEE-BF9A-07CA664FED23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99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F112A8F-331B-4802-920C-B687B9108DB9}"/>
              </a:ext>
            </a:extLst>
          </p:cNvPr>
          <p:cNvGrpSpPr/>
          <p:nvPr userDrawn="1"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2" name="Прямоугольник 11">
              <a:extLst>
                <a:ext uri="{FF2B5EF4-FFF2-40B4-BE49-F238E27FC236}">
                  <a16:creationId xmlns:a16="http://schemas.microsoft.com/office/drawing/2014/main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rtl="0"/>
            <a:r>
              <a:rPr lang="ru-RU" noProof="0" dirty="0"/>
              <a:t>Заголовок раздела</a:t>
            </a:r>
          </a:p>
        </p:txBody>
      </p:sp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B2B3AD73-9CBC-4740-A178-7CA91A791E40}"/>
              </a:ext>
            </a:extLst>
          </p:cNvPr>
          <p:cNvSpPr/>
          <p:nvPr userDrawn="1"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D4FDF2-DE4E-4F8D-98CE-1DD90825B0A4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/>
        </p:nvSpPr>
        <p:spPr>
          <a:xfrm>
            <a:off x="6511925" y="131762"/>
            <a:ext cx="5416549" cy="54165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Рисунок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15973" y="335810"/>
            <a:ext cx="5010912" cy="5010912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 rtl="0">
              <a:buNone/>
            </a:pPr>
            <a:r>
              <a:rPr lang="ru-RU" noProof="0" dirty="0"/>
              <a:t>Вставка изображения</a:t>
            </a:r>
          </a:p>
        </p:txBody>
      </p:sp>
    </p:spTree>
    <p:extLst>
      <p:ext uri="{BB962C8B-B14F-4D97-AF65-F5344CB8AC3E}">
        <p14:creationId xmlns:p14="http://schemas.microsoft.com/office/powerpoint/2010/main" val="190396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F112A8F-331B-4802-920C-B687B9108DB9}"/>
              </a:ext>
            </a:extLst>
          </p:cNvPr>
          <p:cNvGrpSpPr/>
          <p:nvPr userDrawn="1"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2" name="Прямоугольник 11">
              <a:extLst>
                <a:ext uri="{FF2B5EF4-FFF2-40B4-BE49-F238E27FC236}">
                  <a16:creationId xmlns:a16="http://schemas.microsoft.com/office/drawing/2014/main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rtl="0"/>
            <a:r>
              <a:rPr lang="ru-RU" noProof="0" dirty="0"/>
              <a:t>Заголовок раздела</a:t>
            </a:r>
          </a:p>
        </p:txBody>
      </p:sp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B2B3AD73-9CBC-4740-A178-7CA91A791E40}"/>
              </a:ext>
            </a:extLst>
          </p:cNvPr>
          <p:cNvSpPr/>
          <p:nvPr userDrawn="1"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D4FDF2-DE4E-4F8D-98CE-1DD90825B0A4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47620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185609FE-43FB-456B-BAF9-6FC670B87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00492"/>
            <a:ext cx="10980413" cy="1484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69D659-7B46-41C1-9CA1-5746C1F33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522197"/>
            <a:ext cx="10980413" cy="3654765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9A1F076-A89C-4CB0-B989-3D0025F57611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0C3D765-86AA-4427-A0B6-8B18C4317F1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3">
            <a:extLst>
              <a:ext uri="{FF2B5EF4-FFF2-40B4-BE49-F238E27FC236}">
                <a16:creationId xmlns:a16="http://schemas.microsoft.com/office/drawing/2014/main" id="{5F01409D-0479-49CD-B8ED-E73E5F96A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fld id="{DCB4E619-4CA9-4A22-920F-20396BF50470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216A1F9-49AB-4FE6-BBD0-DD68FF6EB753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89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65" r:id="rId3"/>
    <p:sldLayoutId id="2147483666" r:id="rId4"/>
    <p:sldLayoutId id="2147483671" r:id="rId5"/>
    <p:sldLayoutId id="2147483663" r:id="rId6"/>
    <p:sldLayoutId id="2147483664" r:id="rId7"/>
    <p:sldLayoutId id="2147483660" r:id="rId8"/>
    <p:sldLayoutId id="2147483675" r:id="rId9"/>
    <p:sldLayoutId id="2147483661" r:id="rId10"/>
    <p:sldLayoutId id="2147483655" r:id="rId11"/>
    <p:sldLayoutId id="2147483667" r:id="rId12"/>
    <p:sldLayoutId id="2147483670" r:id="rId13"/>
    <p:sldLayoutId id="2147483672" r:id="rId14"/>
    <p:sldLayoutId id="2147483668" r:id="rId15"/>
    <p:sldLayoutId id="2147483669" r:id="rId16"/>
    <p:sldLayoutId id="2147483676" r:id="rId17"/>
    <p:sldLayoutId id="2147483677" r:id="rId18"/>
    <p:sldLayoutId id="2147483679" r:id="rId19"/>
    <p:sldLayoutId id="2147483680" r:id="rId20"/>
    <p:sldLayoutId id="2147483682" r:id="rId21"/>
    <p:sldLayoutId id="2147483683" r:id="rId22"/>
    <p:sldLayoutId id="2147483681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37.jp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40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4.png"/><Relationship Id="rId11" Type="http://schemas.openxmlformats.org/officeDocument/2006/relationships/image" Target="../media/image49.svg"/><Relationship Id="rId5" Type="http://schemas.openxmlformats.org/officeDocument/2006/relationships/image" Target="../media/image43.sv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26" Type="http://schemas.openxmlformats.org/officeDocument/2006/relationships/diagramQuickStyle" Target="../diagrams/quickStyle6.xml"/><Relationship Id="rId3" Type="http://schemas.openxmlformats.org/officeDocument/2006/relationships/image" Target="../media/image16.jpg"/><Relationship Id="rId21" Type="http://schemas.openxmlformats.org/officeDocument/2006/relationships/diagramQuickStyle" Target="../diagrams/quickStyle5.xml"/><Relationship Id="rId34" Type="http://schemas.microsoft.com/office/2007/relationships/diagramDrawing" Target="../diagrams/drawing7.xml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5" Type="http://schemas.openxmlformats.org/officeDocument/2006/relationships/diagramLayout" Target="../diagrams/layout6.xml"/><Relationship Id="rId33" Type="http://schemas.openxmlformats.org/officeDocument/2006/relationships/diagramColors" Target="../diagrams/colors7.xml"/><Relationship Id="rId2" Type="http://schemas.openxmlformats.org/officeDocument/2006/relationships/notesSlide" Target="../notesSlides/notesSlide3.xml"/><Relationship Id="rId16" Type="http://schemas.openxmlformats.org/officeDocument/2006/relationships/diagramQuickStyle" Target="../diagrams/quickStyle4.xml"/><Relationship Id="rId20" Type="http://schemas.openxmlformats.org/officeDocument/2006/relationships/diagramLayout" Target="../diagrams/layout5.xml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24" Type="http://schemas.openxmlformats.org/officeDocument/2006/relationships/diagramData" Target="../diagrams/data6.xml"/><Relationship Id="rId32" Type="http://schemas.openxmlformats.org/officeDocument/2006/relationships/diagramQuickStyle" Target="../diagrams/quickStyle7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23" Type="http://schemas.microsoft.com/office/2007/relationships/diagramDrawing" Target="../diagrams/drawing5.xml"/><Relationship Id="rId28" Type="http://schemas.microsoft.com/office/2007/relationships/diagramDrawing" Target="../diagrams/drawing6.xml"/><Relationship Id="rId36" Type="http://schemas.openxmlformats.org/officeDocument/2006/relationships/image" Target="../media/image10.png"/><Relationship Id="rId10" Type="http://schemas.openxmlformats.org/officeDocument/2006/relationships/diagramLayout" Target="../diagrams/layout3.xml"/><Relationship Id="rId19" Type="http://schemas.openxmlformats.org/officeDocument/2006/relationships/diagramData" Target="../diagrams/data5.xml"/><Relationship Id="rId31" Type="http://schemas.openxmlformats.org/officeDocument/2006/relationships/diagramLayout" Target="../diagrams/layout7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Relationship Id="rId22" Type="http://schemas.openxmlformats.org/officeDocument/2006/relationships/diagramColors" Target="../diagrams/colors5.xml"/><Relationship Id="rId27" Type="http://schemas.openxmlformats.org/officeDocument/2006/relationships/diagramColors" Target="../diagrams/colors6.xml"/><Relationship Id="rId30" Type="http://schemas.openxmlformats.org/officeDocument/2006/relationships/diagramData" Target="../diagrams/data7.xml"/><Relationship Id="rId35" Type="http://schemas.openxmlformats.org/officeDocument/2006/relationships/image" Target="../media/image18.png"/><Relationship Id="rId8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9.jp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openxmlformats.org/officeDocument/2006/relationships/image" Target="../media/image10.png"/><Relationship Id="rId4" Type="http://schemas.openxmlformats.org/officeDocument/2006/relationships/diagramData" Target="../diagrams/data8.xml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10.xml"/><Relationship Id="rId18" Type="http://schemas.openxmlformats.org/officeDocument/2006/relationships/diagramLayout" Target="../diagrams/layout11.xml"/><Relationship Id="rId26" Type="http://schemas.microsoft.com/office/2007/relationships/diagramDrawing" Target="../diagrams/drawing12.xml"/><Relationship Id="rId39" Type="http://schemas.openxmlformats.org/officeDocument/2006/relationships/diagramQuickStyle" Target="../diagrams/quickStyle15.xml"/><Relationship Id="rId21" Type="http://schemas.microsoft.com/office/2007/relationships/diagramDrawing" Target="../diagrams/drawing11.xml"/><Relationship Id="rId34" Type="http://schemas.openxmlformats.org/officeDocument/2006/relationships/diagramQuickStyle" Target="../diagrams/quickStyle14.xml"/><Relationship Id="rId42" Type="http://schemas.openxmlformats.org/officeDocument/2006/relationships/diagramData" Target="../diagrams/data16.xml"/><Relationship Id="rId47" Type="http://schemas.openxmlformats.org/officeDocument/2006/relationships/diagramData" Target="../diagrams/data17.xml"/><Relationship Id="rId50" Type="http://schemas.openxmlformats.org/officeDocument/2006/relationships/diagramColors" Target="../diagrams/colors17.xml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png"/><Relationship Id="rId29" Type="http://schemas.openxmlformats.org/officeDocument/2006/relationships/diagramQuickStyle" Target="../diagrams/quickStyle13.xml"/><Relationship Id="rId11" Type="http://schemas.openxmlformats.org/officeDocument/2006/relationships/diagramQuickStyle" Target="../diagrams/quickStyle10.xml"/><Relationship Id="rId24" Type="http://schemas.openxmlformats.org/officeDocument/2006/relationships/diagramQuickStyle" Target="../diagrams/quickStyle12.xml"/><Relationship Id="rId32" Type="http://schemas.openxmlformats.org/officeDocument/2006/relationships/diagramData" Target="../diagrams/data14.xml"/><Relationship Id="rId37" Type="http://schemas.openxmlformats.org/officeDocument/2006/relationships/diagramData" Target="../diagrams/data15.xml"/><Relationship Id="rId40" Type="http://schemas.openxmlformats.org/officeDocument/2006/relationships/diagramColors" Target="../diagrams/colors15.xml"/><Relationship Id="rId45" Type="http://schemas.openxmlformats.org/officeDocument/2006/relationships/diagramColors" Target="../diagrams/colors16.xml"/><Relationship Id="rId5" Type="http://schemas.openxmlformats.org/officeDocument/2006/relationships/diagramLayout" Target="../diagrams/layout9.xml"/><Relationship Id="rId15" Type="http://schemas.openxmlformats.org/officeDocument/2006/relationships/image" Target="../media/image23.png"/><Relationship Id="rId23" Type="http://schemas.openxmlformats.org/officeDocument/2006/relationships/diagramLayout" Target="../diagrams/layout12.xml"/><Relationship Id="rId28" Type="http://schemas.openxmlformats.org/officeDocument/2006/relationships/diagramLayout" Target="../diagrams/layout13.xml"/><Relationship Id="rId36" Type="http://schemas.microsoft.com/office/2007/relationships/diagramDrawing" Target="../diagrams/drawing14.xml"/><Relationship Id="rId49" Type="http://schemas.openxmlformats.org/officeDocument/2006/relationships/diagramQuickStyle" Target="../diagrams/quickStyle17.xml"/><Relationship Id="rId10" Type="http://schemas.openxmlformats.org/officeDocument/2006/relationships/diagramLayout" Target="../diagrams/layout10.xml"/><Relationship Id="rId19" Type="http://schemas.openxmlformats.org/officeDocument/2006/relationships/diagramQuickStyle" Target="../diagrams/quickStyle11.xml"/><Relationship Id="rId31" Type="http://schemas.microsoft.com/office/2007/relationships/diagramDrawing" Target="../diagrams/drawing13.xml"/><Relationship Id="rId44" Type="http://schemas.openxmlformats.org/officeDocument/2006/relationships/diagramQuickStyle" Target="../diagrams/quickStyle16.xml"/><Relationship Id="rId52" Type="http://schemas.openxmlformats.org/officeDocument/2006/relationships/image" Target="../media/image10.png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Relationship Id="rId14" Type="http://schemas.openxmlformats.org/officeDocument/2006/relationships/image" Target="../media/image22.png"/><Relationship Id="rId22" Type="http://schemas.openxmlformats.org/officeDocument/2006/relationships/diagramData" Target="../diagrams/data12.xml"/><Relationship Id="rId27" Type="http://schemas.openxmlformats.org/officeDocument/2006/relationships/diagramData" Target="../diagrams/data13.xml"/><Relationship Id="rId30" Type="http://schemas.openxmlformats.org/officeDocument/2006/relationships/diagramColors" Target="../diagrams/colors13.xml"/><Relationship Id="rId35" Type="http://schemas.openxmlformats.org/officeDocument/2006/relationships/diagramColors" Target="../diagrams/colors14.xml"/><Relationship Id="rId43" Type="http://schemas.openxmlformats.org/officeDocument/2006/relationships/diagramLayout" Target="../diagrams/layout16.xml"/><Relationship Id="rId48" Type="http://schemas.openxmlformats.org/officeDocument/2006/relationships/diagramLayout" Target="../diagrams/layout17.xml"/><Relationship Id="rId8" Type="http://schemas.microsoft.com/office/2007/relationships/diagramDrawing" Target="../diagrams/drawing9.xml"/><Relationship Id="rId51" Type="http://schemas.microsoft.com/office/2007/relationships/diagramDrawing" Target="../diagrams/drawing17.xml"/><Relationship Id="rId3" Type="http://schemas.openxmlformats.org/officeDocument/2006/relationships/image" Target="../media/image21.jpg"/><Relationship Id="rId12" Type="http://schemas.openxmlformats.org/officeDocument/2006/relationships/diagramColors" Target="../diagrams/colors10.xml"/><Relationship Id="rId17" Type="http://schemas.openxmlformats.org/officeDocument/2006/relationships/diagramData" Target="../diagrams/data11.xml"/><Relationship Id="rId25" Type="http://schemas.openxmlformats.org/officeDocument/2006/relationships/diagramColors" Target="../diagrams/colors12.xml"/><Relationship Id="rId33" Type="http://schemas.openxmlformats.org/officeDocument/2006/relationships/diagramLayout" Target="../diagrams/layout14.xml"/><Relationship Id="rId38" Type="http://schemas.openxmlformats.org/officeDocument/2006/relationships/diagramLayout" Target="../diagrams/layout15.xml"/><Relationship Id="rId46" Type="http://schemas.microsoft.com/office/2007/relationships/diagramDrawing" Target="../diagrams/drawing16.xml"/><Relationship Id="rId20" Type="http://schemas.openxmlformats.org/officeDocument/2006/relationships/diagramColors" Target="../diagrams/colors11.xml"/><Relationship Id="rId41" Type="http://schemas.microsoft.com/office/2007/relationships/diagramDrawing" Target="../diagrams/drawing15.xml"/><Relationship Id="rId1" Type="http://schemas.openxmlformats.org/officeDocument/2006/relationships/slideLayout" Target="../slideLayouts/slideLayout23.xml"/><Relationship Id="rId6" Type="http://schemas.openxmlformats.org/officeDocument/2006/relationships/diagramQuickStyle" Target="../diagrams/quickStyle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8.xml"/><Relationship Id="rId3" Type="http://schemas.openxmlformats.org/officeDocument/2006/relationships/image" Target="../media/image25.jpg"/><Relationship Id="rId7" Type="http://schemas.openxmlformats.org/officeDocument/2006/relationships/diagramQuickStyle" Target="../diagrams/quickStyle1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diagramLayout" Target="../diagrams/layout18.xml"/><Relationship Id="rId5" Type="http://schemas.openxmlformats.org/officeDocument/2006/relationships/diagramData" Target="../diagrams/data18.xml"/><Relationship Id="rId10" Type="http://schemas.openxmlformats.org/officeDocument/2006/relationships/image" Target="../media/image10.png"/><Relationship Id="rId4" Type="http://schemas.openxmlformats.org/officeDocument/2006/relationships/image" Target="../media/image26.png"/><Relationship Id="rId9" Type="http://schemas.microsoft.com/office/2007/relationships/diagramDrawing" Target="../diagrams/drawing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0.png"/><Relationship Id="rId11" Type="http://schemas.openxmlformats.org/officeDocument/2006/relationships/image" Target="../media/image1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A1BF7DBB-67AA-4599-B44E-07D280BDFA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b="0" dirty="0"/>
              <a:t>ЗАГОЛОВОК</a:t>
            </a:r>
          </a:p>
        </p:txBody>
      </p:sp>
      <p:cxnSp>
        <p:nvCxnSpPr>
          <p:cNvPr id="17" name="Прямая соединительная линия 16" descr="разделительная линия">
            <a:extLst>
              <a:ext uri="{FF2B5EF4-FFF2-40B4-BE49-F238E27FC236}">
                <a16:creationId xmlns:a16="http://schemas.microsoft.com/office/drawing/2014/main" id="{BA62D616-C355-46BC-B4B6-8254E2BE6EE7}"/>
              </a:ext>
            </a:extLst>
          </p:cNvPr>
          <p:cNvCxnSpPr/>
          <p:nvPr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13">
            <a:extLst>
              <a:ext uri="{FF2B5EF4-FFF2-40B4-BE49-F238E27FC236}">
                <a16:creationId xmlns:a16="http://schemas.microsoft.com/office/drawing/2014/main" id="{F5E856BA-8A49-437A-AC08-57B28491C5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/>
              <a:t>Подзаголовок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AD410C-14BA-462B-A4F1-993C4379298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2825043" y="0"/>
            <a:ext cx="6541914" cy="65419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FF66041-AED1-46D2-962C-544B9BAFE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44" y="160487"/>
            <a:ext cx="6190654" cy="15621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8541E9-2E66-4252-8802-7ABBFDBE0E7A}"/>
              </a:ext>
            </a:extLst>
          </p:cNvPr>
          <p:cNvSpPr txBox="1"/>
          <p:nvPr/>
        </p:nvSpPr>
        <p:spPr>
          <a:xfrm>
            <a:off x="6821899" y="5854553"/>
            <a:ext cx="5321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entury Gothic (Заголовки)"/>
              </a:rPr>
              <a:t>ВАШИ ЗАДАЧИ – НАШИ РЕШЕНИЯ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3E54D0-14D8-458E-B9A0-781FD8F91B92}"/>
              </a:ext>
            </a:extLst>
          </p:cNvPr>
          <p:cNvSpPr txBox="1"/>
          <p:nvPr/>
        </p:nvSpPr>
        <p:spPr>
          <a:xfrm>
            <a:off x="1870311" y="1247805"/>
            <a:ext cx="405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+mj-lt"/>
              </a:rPr>
              <a:t>КАБЕЛЬНАЯ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+mj-lt"/>
              </a:rPr>
              <a:t>КОМПАНИЯ</a:t>
            </a:r>
          </a:p>
        </p:txBody>
      </p:sp>
    </p:spTree>
    <p:extLst>
      <p:ext uri="{BB962C8B-B14F-4D97-AF65-F5344CB8AC3E}">
        <p14:creationId xmlns:p14="http://schemas.microsoft.com/office/powerpoint/2010/main" val="2906193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 l="-9000" t="-39000" r="14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E868C1F9-4EEB-470B-92F7-C9DC6AF0FF7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/>
          <a:p>
            <a:pPr rtl="0"/>
            <a:fld id="{DCB4E619-4CA9-4A22-920F-20396BF50470}" type="slidenum">
              <a:rPr lang="ru-RU" smtClean="0"/>
              <a:pPr rtl="0"/>
              <a:t>10</a:t>
            </a:fld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2910EC0-02EA-4D17-8424-64B22947C3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7847" y="2952750"/>
            <a:ext cx="5060950" cy="781050"/>
          </a:xfrm>
        </p:spPr>
        <p:txBody>
          <a:bodyPr rtlCol="0"/>
          <a:lstStyle/>
          <a:p>
            <a:pPr rtl="0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ОБЪЕКТЫ: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39107823-F8FE-49D1-B7D5-4C92CC5F50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5006596"/>
              </p:ext>
            </p:extLst>
          </p:nvPr>
        </p:nvGraphicFramePr>
        <p:xfrm>
          <a:off x="3400817" y="-1"/>
          <a:ext cx="8385374" cy="6581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Прямоугольник: скругленные углы 22">
            <a:extLst>
              <a:ext uri="{FF2B5EF4-FFF2-40B4-BE49-F238E27FC236}">
                <a16:creationId xmlns:a16="http://schemas.microsoft.com/office/drawing/2014/main" id="{1178E740-B9FB-4AA9-AFC2-B0FDDD55811E}"/>
              </a:ext>
            </a:extLst>
          </p:cNvPr>
          <p:cNvSpPr/>
          <p:nvPr/>
        </p:nvSpPr>
        <p:spPr>
          <a:xfrm>
            <a:off x="567847" y="6267108"/>
            <a:ext cx="1700768" cy="454367"/>
          </a:xfrm>
          <a:prstGeom prst="roundRect">
            <a:avLst>
              <a:gd name="adj" fmla="val 1415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31AF97-8F58-4E92-B052-6D0A375B11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912" y="6289550"/>
            <a:ext cx="1622703" cy="40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62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03E590D-2B70-40B1-8050-A4B03844E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604" y="287517"/>
            <a:ext cx="4052305" cy="5895205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52FB304-4792-4DA4-A988-564075584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483" y="2634627"/>
            <a:ext cx="3575902" cy="683443"/>
          </a:xfrm>
        </p:spPr>
        <p:txBody>
          <a:bodyPr/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ОТЗЫВЫ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63B9D37-E81D-4449-A2A8-F521DC5BFF8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rtl="0"/>
            <a:fld id="{DCB4E619-4CA9-4A22-920F-20396BF50470}" type="slidenum">
              <a:rPr lang="ru-RU" noProof="0" smtClean="0"/>
              <a:pPr rtl="0"/>
              <a:t>11</a:t>
            </a:fld>
            <a:endParaRPr lang="ru-RU" noProof="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882518-37CB-456F-94C4-04713F59F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2" y="287517"/>
            <a:ext cx="4045061" cy="572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52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52FB304-4792-4DA4-A988-564075584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3623" y="523062"/>
            <a:ext cx="3575902" cy="683443"/>
          </a:xfrm>
        </p:spPr>
        <p:txBody>
          <a:bodyPr/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ОТЗЫВЫ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63B9D37-E81D-4449-A2A8-F521DC5BFF8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rtl="0"/>
            <a:fld id="{DCB4E619-4CA9-4A22-920F-20396BF50470}" type="slidenum">
              <a:rPr lang="ru-RU" noProof="0" smtClean="0"/>
              <a:pPr rtl="0"/>
              <a:t>12</a:t>
            </a:fld>
            <a:endParaRPr lang="ru-RU" noProof="0" dirty="0"/>
          </a:p>
        </p:txBody>
      </p:sp>
      <p:graphicFrame>
        <p:nvGraphicFramePr>
          <p:cNvPr id="23" name="Схема 22">
            <a:extLst>
              <a:ext uri="{FF2B5EF4-FFF2-40B4-BE49-F238E27FC236}">
                <a16:creationId xmlns:a16="http://schemas.microsoft.com/office/drawing/2014/main" id="{D7413122-4478-4B90-A0C9-CEBE20CA65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9964631"/>
              </p:ext>
            </p:extLst>
          </p:nvPr>
        </p:nvGraphicFramePr>
        <p:xfrm>
          <a:off x="7627738" y="2120779"/>
          <a:ext cx="4391787" cy="2102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A02AEB-47F0-40F6-BA5E-0B68F9C9D6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457" y="361539"/>
            <a:ext cx="7010281" cy="590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47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3753362E-BBFC-4595-8726-6A3FA9E6FAB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666999" y="0"/>
            <a:ext cx="6858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4323A-4440-4925-884C-BF32AF9696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0776" y="2650646"/>
            <a:ext cx="5870447" cy="1713553"/>
          </a:xfrm>
        </p:spPr>
        <p:txBody>
          <a:bodyPr rtlCol="0"/>
          <a:lstStyle/>
          <a:p>
            <a:pPr rtl="0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СПАСИБО!</a:t>
            </a:r>
          </a:p>
        </p:txBody>
      </p:sp>
      <p:pic>
        <p:nvPicPr>
          <p:cNvPr id="25" name="Графический объект 24" descr="Пользователь" title="Значок: имя докладчика">
            <a:extLst>
              <a:ext uri="{FF2B5EF4-FFF2-40B4-BE49-F238E27FC236}">
                <a16:creationId xmlns:a16="http://schemas.microsoft.com/office/drawing/2014/main" id="{8AD9F4DD-CCDA-4C5B-AC7A-71E96FD45B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79203" y="4371719"/>
            <a:ext cx="218900" cy="218900"/>
          </a:xfrm>
          <a:prstGeom prst="rect">
            <a:avLst/>
          </a:prstGeom>
        </p:spPr>
      </p:pic>
      <p:sp>
        <p:nvSpPr>
          <p:cNvPr id="17" name="Текст 16">
            <a:extLst>
              <a:ext uri="{FF2B5EF4-FFF2-40B4-BE49-F238E27FC236}">
                <a16:creationId xmlns:a16="http://schemas.microsoft.com/office/drawing/2014/main" id="{03D523DE-8D84-445C-9EB1-833C86FAEF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7266" y="4364199"/>
            <a:ext cx="3695206" cy="276999"/>
          </a:xfrm>
        </p:spPr>
        <p:txBody>
          <a:bodyPr rtlCol="0"/>
          <a:lstStyle/>
          <a:p>
            <a:pPr rtl="0"/>
            <a:r>
              <a:rPr lang="ru-RU" dirty="0">
                <a:solidFill>
                  <a:srgbClr val="0070C0"/>
                </a:solidFill>
              </a:rPr>
              <a:t>ООО «МАЯК Системы» ИНН 9709022890</a:t>
            </a:r>
          </a:p>
        </p:txBody>
      </p:sp>
      <p:pic>
        <p:nvPicPr>
          <p:cNvPr id="27" name="Графический объект 26" descr="Смартфон" title="Значок — номер телефона докладчика">
            <a:extLst>
              <a:ext uri="{FF2B5EF4-FFF2-40B4-BE49-F238E27FC236}">
                <a16:creationId xmlns:a16="http://schemas.microsoft.com/office/drawing/2014/main" id="{7F57AED0-2F73-4435-986B-E6D6B090FB8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81831" y="4805774"/>
            <a:ext cx="218900" cy="218900"/>
          </a:xfrm>
          <a:prstGeom prst="rect">
            <a:avLst/>
          </a:prstGeom>
        </p:spPr>
      </p:pic>
      <p:sp>
        <p:nvSpPr>
          <p:cNvPr id="18" name="Текст 17">
            <a:extLst>
              <a:ext uri="{FF2B5EF4-FFF2-40B4-BE49-F238E27FC236}">
                <a16:creationId xmlns:a16="http://schemas.microsoft.com/office/drawing/2014/main" id="{0702F440-372E-43AF-810E-53CF9C3562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77266" y="4821645"/>
            <a:ext cx="3695206" cy="276999"/>
          </a:xfrm>
        </p:spPr>
        <p:txBody>
          <a:bodyPr rtlCol="0"/>
          <a:lstStyle/>
          <a:p>
            <a:pPr rtl="0"/>
            <a:r>
              <a:rPr lang="ru-RU" dirty="0">
                <a:solidFill>
                  <a:srgbClr val="0070C0"/>
                </a:solidFill>
              </a:rPr>
              <a:t>+ 7 (495) 796-20-93</a:t>
            </a:r>
          </a:p>
        </p:txBody>
      </p:sp>
      <p:pic>
        <p:nvPicPr>
          <p:cNvPr id="26" name="Графический объект 25" descr="Конверт" title="Значок — адрес электронной почты докладчика">
            <a:extLst>
              <a:ext uri="{FF2B5EF4-FFF2-40B4-BE49-F238E27FC236}">
                <a16:creationId xmlns:a16="http://schemas.microsoft.com/office/drawing/2014/main" id="{D4984F9A-48C8-4F0D-AFBE-978FEBD86F1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02227" y="5239614"/>
            <a:ext cx="218900" cy="2189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id="{328F8604-5C94-4C39-98B7-2B8786FCB5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7266" y="5239614"/>
            <a:ext cx="3695206" cy="276999"/>
          </a:xfrm>
        </p:spPr>
        <p:txBody>
          <a:bodyPr rtlCol="0"/>
          <a:lstStyle/>
          <a:p>
            <a:pPr rtl="0"/>
            <a:r>
              <a:rPr lang="en-US" dirty="0">
                <a:solidFill>
                  <a:srgbClr val="0070C0"/>
                </a:solidFill>
              </a:rPr>
              <a:t>cable@mayak-viktan.ru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8" name="Графический объект 27" descr="Ссылка">
            <a:extLst>
              <a:ext uri="{FF2B5EF4-FFF2-40B4-BE49-F238E27FC236}">
                <a16:creationId xmlns:a16="http://schemas.microsoft.com/office/drawing/2014/main" id="{73A362A9-D05E-4043-BA3E-8CCCD7280B5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02227" y="5601916"/>
            <a:ext cx="244786" cy="244786"/>
          </a:xfrm>
          <a:prstGeom prst="rect">
            <a:avLst/>
          </a:prstGeom>
        </p:spPr>
      </p:pic>
      <p:sp>
        <p:nvSpPr>
          <p:cNvPr id="20" name="Текст 19">
            <a:extLst>
              <a:ext uri="{FF2B5EF4-FFF2-40B4-BE49-F238E27FC236}">
                <a16:creationId xmlns:a16="http://schemas.microsoft.com/office/drawing/2014/main" id="{9C46AEC3-BADD-4FB8-820D-E3753FED3A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77266" y="5657583"/>
            <a:ext cx="3695206" cy="463991"/>
          </a:xfrm>
        </p:spPr>
        <p:txBody>
          <a:bodyPr rtlCol="0"/>
          <a:lstStyle/>
          <a:p>
            <a:pPr rtl="0"/>
            <a:r>
              <a:rPr lang="ru-RU" dirty="0">
                <a:solidFill>
                  <a:srgbClr val="0070C0"/>
                </a:solidFill>
              </a:rPr>
              <a:t>МО, г. Истра, 2-я Первомайская ул., д.4, оф.201</a:t>
            </a:r>
          </a:p>
          <a:p>
            <a:pPr rtl="0"/>
            <a:r>
              <a:rPr lang="ru-RU" dirty="0" err="1">
                <a:solidFill>
                  <a:srgbClr val="0070C0"/>
                </a:solidFill>
              </a:rPr>
              <a:t>пн-пт</a:t>
            </a:r>
            <a:r>
              <a:rPr lang="ru-RU" dirty="0">
                <a:solidFill>
                  <a:srgbClr val="0070C0"/>
                </a:solidFill>
              </a:rPr>
              <a:t> с 9:00 – 18:00</a:t>
            </a:r>
          </a:p>
          <a:p>
            <a:pPr rtl="0"/>
            <a:endParaRPr lang="ru-RU" dirty="0"/>
          </a:p>
        </p:txBody>
      </p:sp>
      <p:cxnSp>
        <p:nvCxnSpPr>
          <p:cNvPr id="24" name="Прямая соединительная линия 23" descr="разделительная линия">
            <a:extLst>
              <a:ext uri="{FF2B5EF4-FFF2-40B4-BE49-F238E27FC236}">
                <a16:creationId xmlns:a16="http://schemas.microsoft.com/office/drawing/2014/main" id="{88ABE268-9B2A-4899-AC85-147AE076489C}"/>
              </a:ext>
            </a:extLst>
          </p:cNvPr>
          <p:cNvCxnSpPr>
            <a:cxnSpLocks/>
          </p:cNvCxnSpPr>
          <p:nvPr/>
        </p:nvCxnSpPr>
        <p:spPr>
          <a:xfrm>
            <a:off x="4526341" y="4400307"/>
            <a:ext cx="0" cy="176653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201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DD38D9F-9A92-41C5-9E83-EAB1F8EA4E7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rtl="0"/>
            <a:fld id="{DCB4E619-4CA9-4A22-920F-20396BF50470}" type="slidenum">
              <a:rPr lang="ru-RU" noProof="0" smtClean="0"/>
              <a:pPr rtl="0"/>
              <a:t>2</a:t>
            </a:fld>
            <a:endParaRPr lang="ru-RU" noProof="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6147D1E-562F-43E0-979B-07EF6885B2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0116" y="346308"/>
            <a:ext cx="6294438" cy="635000"/>
          </a:xfrm>
        </p:spPr>
        <p:txBody>
          <a:bodyPr/>
          <a:lstStyle/>
          <a:p>
            <a:r>
              <a:rPr lang="ru-RU" dirty="0"/>
              <a:t>ВАШИ ЗАДАЧИ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A4BBDDA-E916-4348-A3E5-ED9265D2F6B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75149" y="1273342"/>
            <a:ext cx="5023902" cy="220824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энергоснабжение;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измерение данных;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высокоскоростная передача данных на объектах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ru-RU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00CCB79-1CEB-4C43-A1C3-D694BCF17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177" y="2678652"/>
            <a:ext cx="5251747" cy="364921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83E349D-BC52-4657-8283-807F180FE1B3}"/>
              </a:ext>
            </a:extLst>
          </p:cNvPr>
          <p:cNvSpPr txBox="1"/>
          <p:nvPr/>
        </p:nvSpPr>
        <p:spPr>
          <a:xfrm>
            <a:off x="4113466" y="2717084"/>
            <a:ext cx="263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нефтегазодобычи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4BFADB7-E927-48B2-B5C8-F3A416C9BB3A}"/>
              </a:ext>
            </a:extLst>
          </p:cNvPr>
          <p:cNvSpPr txBox="1"/>
          <p:nvPr/>
        </p:nvSpPr>
        <p:spPr>
          <a:xfrm>
            <a:off x="8531258" y="4096931"/>
            <a:ext cx="3782104" cy="1254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МЫ ПРЕДЛАГАЕМ РЕШЕНИЯ – КАБЕЛЬНЫЕ СИСТЕМЫ </a:t>
            </a:r>
            <a:r>
              <a:rPr lang="ru-RU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ВЕДУЩИХ ПРОИЗВОДИТЕЛЕЙ РОССИИ</a:t>
            </a:r>
            <a:endParaRPr lang="ru-RU" sz="1800" b="1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Рисунок 36" descr="Стрелка: небольшой изгиб">
            <a:extLst>
              <a:ext uri="{FF2B5EF4-FFF2-40B4-BE49-F238E27FC236}">
                <a16:creationId xmlns:a16="http://schemas.microsoft.com/office/drawing/2014/main" id="{DE1D5236-B036-4D17-BF40-462132DD6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2817" y="1174816"/>
            <a:ext cx="634598" cy="634598"/>
          </a:xfrm>
          <a:prstGeom prst="rect">
            <a:avLst/>
          </a:prstGeom>
        </p:spPr>
      </p:pic>
      <p:pic>
        <p:nvPicPr>
          <p:cNvPr id="38" name="Рисунок 37" descr="Стрелка: небольшой изгиб">
            <a:extLst>
              <a:ext uri="{FF2B5EF4-FFF2-40B4-BE49-F238E27FC236}">
                <a16:creationId xmlns:a16="http://schemas.microsoft.com/office/drawing/2014/main" id="{647FE9F0-EFB6-4825-A067-4810BDF50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2817" y="1660359"/>
            <a:ext cx="634598" cy="634598"/>
          </a:xfrm>
          <a:prstGeom prst="rect">
            <a:avLst/>
          </a:prstGeom>
        </p:spPr>
      </p:pic>
      <p:pic>
        <p:nvPicPr>
          <p:cNvPr id="41" name="Рисунок 40" descr="Стрелка: небольшой изгиб">
            <a:extLst>
              <a:ext uri="{FF2B5EF4-FFF2-40B4-BE49-F238E27FC236}">
                <a16:creationId xmlns:a16="http://schemas.microsoft.com/office/drawing/2014/main" id="{334DC165-9BB9-4463-B752-87B68BEA27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2817" y="2130333"/>
            <a:ext cx="634598" cy="634598"/>
          </a:xfrm>
          <a:prstGeom prst="rect">
            <a:avLst/>
          </a:prstGeom>
        </p:spPr>
      </p:pic>
      <p:sp>
        <p:nvSpPr>
          <p:cNvPr id="44" name="Прямоугольник: скругленные углы 22">
            <a:extLst>
              <a:ext uri="{FF2B5EF4-FFF2-40B4-BE49-F238E27FC236}">
                <a16:creationId xmlns:a16="http://schemas.microsoft.com/office/drawing/2014/main" id="{A7E1585B-17BB-41B9-8F1C-177910462845}"/>
              </a:ext>
            </a:extLst>
          </p:cNvPr>
          <p:cNvSpPr/>
          <p:nvPr/>
        </p:nvSpPr>
        <p:spPr>
          <a:xfrm>
            <a:off x="9305980" y="6308657"/>
            <a:ext cx="1700768" cy="454367"/>
          </a:xfrm>
          <a:prstGeom prst="roundRect">
            <a:avLst>
              <a:gd name="adj" fmla="val 1415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53AF26F-955E-4B28-9985-0B0C452F1F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7566" y="6329185"/>
            <a:ext cx="1619182" cy="41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06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18">
            <a:extLst>
              <a:ext uri="{FF2B5EF4-FFF2-40B4-BE49-F238E27FC236}">
                <a16:creationId xmlns:a16="http://schemas.microsoft.com/office/drawing/2014/main" id="{A373B309-EE47-4235-AA4B-5BFC423895D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rtl="0"/>
            <a:fld id="{DCB4E619-4CA9-4A22-920F-20396BF50470}" type="slidenum">
              <a:rPr lang="ru-RU" noProof="0" smtClean="0"/>
              <a:pPr rtl="0"/>
              <a:t>3</a:t>
            </a:fld>
            <a:endParaRPr lang="ru-RU" noProof="0" dirty="0"/>
          </a:p>
        </p:txBody>
      </p:sp>
      <p:sp>
        <p:nvSpPr>
          <p:cNvPr id="22" name="Заголовок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5867" y="2628106"/>
            <a:ext cx="3035300" cy="1601788"/>
          </a:xfrm>
        </p:spPr>
        <p:txBody>
          <a:bodyPr rtlCol="0"/>
          <a:lstStyle/>
          <a:p>
            <a:pPr rtl="0"/>
            <a:r>
              <a:rPr lang="ru-RU" sz="4800" dirty="0"/>
              <a:t>МИССИЯ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17" name="Схема 16">
            <a:extLst>
              <a:ext uri="{FF2B5EF4-FFF2-40B4-BE49-F238E27FC236}">
                <a16:creationId xmlns:a16="http://schemas.microsoft.com/office/drawing/2014/main" id="{4DE56401-0B03-44F1-B533-88A0C000C9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2779065"/>
              </p:ext>
            </p:extLst>
          </p:nvPr>
        </p:nvGraphicFramePr>
        <p:xfrm>
          <a:off x="3252247" y="292231"/>
          <a:ext cx="7209443" cy="6006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: скругленные углы 22">
            <a:extLst>
              <a:ext uri="{FF2B5EF4-FFF2-40B4-BE49-F238E27FC236}">
                <a16:creationId xmlns:a16="http://schemas.microsoft.com/office/drawing/2014/main" id="{68788210-FAC8-445E-8ACC-197EF6A348B3}"/>
              </a:ext>
            </a:extLst>
          </p:cNvPr>
          <p:cNvSpPr/>
          <p:nvPr/>
        </p:nvSpPr>
        <p:spPr>
          <a:xfrm>
            <a:off x="9305980" y="6308657"/>
            <a:ext cx="1700768" cy="454367"/>
          </a:xfrm>
          <a:prstGeom prst="roundRect">
            <a:avLst>
              <a:gd name="adj" fmla="val 1415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DBD353-3F9C-48B8-A00F-ED546AB6E6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87566" y="6329185"/>
            <a:ext cx="1619182" cy="41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6E62E09-7004-4A2E-958A-28DD809A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8" y="230428"/>
            <a:ext cx="10980413" cy="493421"/>
          </a:xfrm>
        </p:spPr>
        <p:txBody>
          <a:bodyPr rtlCol="0"/>
          <a:lstStyle/>
          <a:p>
            <a:pPr rtl="0"/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КАБЕЛЬ ВЫСОКОСКОРОСТНОЙ ПЕРЕДАЧИ ДАННЫХ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C86F046A-74A9-4A85-9E4F-4CF189A1FB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3051738"/>
              </p:ext>
            </p:extLst>
          </p:nvPr>
        </p:nvGraphicFramePr>
        <p:xfrm>
          <a:off x="571508" y="992778"/>
          <a:ext cx="6524914" cy="5230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B798A799-8310-4810-A9EA-94C2B19F2FEB}"/>
              </a:ext>
            </a:extLst>
          </p:cNvPr>
          <p:cNvCxnSpPr>
            <a:cxnSpLocks/>
          </p:cNvCxnSpPr>
          <p:nvPr/>
        </p:nvCxnSpPr>
        <p:spPr>
          <a:xfrm flipV="1">
            <a:off x="10803467" y="2997200"/>
            <a:ext cx="0" cy="69426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3C3FE46-6710-4AF8-B1AC-C0F52D36AC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9213047"/>
              </p:ext>
            </p:extLst>
          </p:nvPr>
        </p:nvGraphicFramePr>
        <p:xfrm>
          <a:off x="10149419" y="2720201"/>
          <a:ext cx="1308096" cy="27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1454A4C0-3140-49E4-8472-B33309AF7A63}"/>
              </a:ext>
            </a:extLst>
          </p:cNvPr>
          <p:cNvCxnSpPr>
            <a:cxnSpLocks/>
          </p:cNvCxnSpPr>
          <p:nvPr/>
        </p:nvCxnSpPr>
        <p:spPr>
          <a:xfrm flipV="1">
            <a:off x="9774767" y="4526400"/>
            <a:ext cx="0" cy="69426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67C8B1F8-77A8-46C9-9326-5F0F2F6C3F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738502"/>
              </p:ext>
            </p:extLst>
          </p:nvPr>
        </p:nvGraphicFramePr>
        <p:xfrm>
          <a:off x="8976526" y="5055326"/>
          <a:ext cx="1837266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721D4BCA-0859-40E0-BFC3-DD3AAD63FDC7}"/>
              </a:ext>
            </a:extLst>
          </p:cNvPr>
          <p:cNvCxnSpPr>
            <a:cxnSpLocks/>
          </p:cNvCxnSpPr>
          <p:nvPr/>
        </p:nvCxnSpPr>
        <p:spPr>
          <a:xfrm flipV="1">
            <a:off x="8017934" y="3832132"/>
            <a:ext cx="0" cy="69426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0701BD98-0456-439B-AEBF-1E67D6430F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5636883"/>
              </p:ext>
            </p:extLst>
          </p:nvPr>
        </p:nvGraphicFramePr>
        <p:xfrm>
          <a:off x="7323667" y="3429000"/>
          <a:ext cx="1871131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9D927D10-0FA1-4820-BEC9-FE958B583665}"/>
              </a:ext>
            </a:extLst>
          </p:cNvPr>
          <p:cNvCxnSpPr>
            <a:cxnSpLocks/>
          </p:cNvCxnSpPr>
          <p:nvPr/>
        </p:nvCxnSpPr>
        <p:spPr>
          <a:xfrm flipV="1">
            <a:off x="8407177" y="4844344"/>
            <a:ext cx="0" cy="106160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E72EEBA2-46A9-4AB2-9723-3F28B4BF5C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2544831"/>
              </p:ext>
            </p:extLst>
          </p:nvPr>
        </p:nvGraphicFramePr>
        <p:xfrm>
          <a:off x="7455122" y="5856931"/>
          <a:ext cx="2015061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73ED2BC-1196-4C34-A2C6-89FEAED92E1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87467" y="3260483"/>
            <a:ext cx="12193" cy="701101"/>
          </a:xfrm>
          <a:prstGeom prst="rect">
            <a:avLst/>
          </a:prstGeom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F693A49D-F716-4395-B97F-F821279756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6688211"/>
              </p:ext>
            </p:extLst>
          </p:nvPr>
        </p:nvGraphicFramePr>
        <p:xfrm>
          <a:off x="8976526" y="3041637"/>
          <a:ext cx="1744639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598DEF-6CA1-452B-8C51-69F990DEE997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922614" y="3120732"/>
            <a:ext cx="5269386" cy="2036609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70A38B5-4C7A-4ACD-B202-A9AF1D3A26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CB4E619-4CA9-4A22-920F-20396BF50470}" type="slidenum">
              <a:rPr lang="ru-RU" noProof="0" smtClean="0"/>
              <a:pPr rtl="0"/>
              <a:t>4</a:t>
            </a:fld>
            <a:endParaRPr lang="ru-RU" noProof="0" dirty="0"/>
          </a:p>
        </p:txBody>
      </p:sp>
      <p:sp>
        <p:nvSpPr>
          <p:cNvPr id="18" name="Прямоугольник: скругленные углы 22">
            <a:extLst>
              <a:ext uri="{FF2B5EF4-FFF2-40B4-BE49-F238E27FC236}">
                <a16:creationId xmlns:a16="http://schemas.microsoft.com/office/drawing/2014/main" id="{9F55AAAF-17E4-4A37-A4C6-8CD9B91A7497}"/>
              </a:ext>
            </a:extLst>
          </p:cNvPr>
          <p:cNvSpPr/>
          <p:nvPr/>
        </p:nvSpPr>
        <p:spPr>
          <a:xfrm>
            <a:off x="571508" y="6318596"/>
            <a:ext cx="1700768" cy="454367"/>
          </a:xfrm>
          <a:prstGeom prst="roundRect">
            <a:avLst>
              <a:gd name="adj" fmla="val 1415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46B08DC6-8912-4D0C-897A-018C16E6887D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51871" y="6339324"/>
            <a:ext cx="1620405" cy="41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18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5211771-2F19-4963-82E9-156A38B86F8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6E62E09-7004-4A2E-958A-28DD809AB4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0078" y="194939"/>
            <a:ext cx="9788525" cy="785812"/>
          </a:xfrm>
        </p:spPr>
        <p:txBody>
          <a:bodyPr rtlCol="0">
            <a:normAutofit/>
          </a:bodyPr>
          <a:lstStyle/>
          <a:p>
            <a:pPr algn="l" rtl="0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КАБЕЛЬ УНИВЕРСАЛЬНЫЙ ИНСТРУМЕНТАЛЬНЫЙ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DB21A584-7071-4718-B256-83681FB5FD94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1881188"/>
            <a:ext cx="4132263" cy="3378200"/>
          </a:xfrm>
        </p:spPr>
        <p:txBody>
          <a:bodyPr rtlCol="0"/>
          <a:lstStyle/>
          <a:p>
            <a:pPr rtl="0"/>
            <a:endParaRPr lang="ru-RU" dirty="0"/>
          </a:p>
          <a:p>
            <a:pPr rtl="0"/>
            <a:endParaRPr lang="ru-RU" dirty="0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9F1E2A48-D5CB-4509-B918-4FDAB4DD90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9266099"/>
              </p:ext>
            </p:extLst>
          </p:nvPr>
        </p:nvGraphicFramePr>
        <p:xfrm>
          <a:off x="640078" y="1100379"/>
          <a:ext cx="8221734" cy="5090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7CC91FE-2FBD-441A-B0AB-500855E704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3272" y="4446307"/>
            <a:ext cx="5308728" cy="2275169"/>
          </a:xfrm>
          <a:prstGeom prst="rect">
            <a:avLst/>
          </a:prstGeom>
        </p:spPr>
      </p:pic>
      <p:sp>
        <p:nvSpPr>
          <p:cNvPr id="9" name="Прямоугольник: скругленные углы 22">
            <a:extLst>
              <a:ext uri="{FF2B5EF4-FFF2-40B4-BE49-F238E27FC236}">
                <a16:creationId xmlns:a16="http://schemas.microsoft.com/office/drawing/2014/main" id="{5BAE9548-4C74-4D79-9818-C9FD4CC3D020}"/>
              </a:ext>
            </a:extLst>
          </p:cNvPr>
          <p:cNvSpPr/>
          <p:nvPr/>
        </p:nvSpPr>
        <p:spPr>
          <a:xfrm>
            <a:off x="640078" y="6303079"/>
            <a:ext cx="1700768" cy="454367"/>
          </a:xfrm>
          <a:prstGeom prst="roundRect">
            <a:avLst>
              <a:gd name="adj" fmla="val 1415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F95BC9B-544A-4BFA-8FD8-AA03A44351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6431" y="6327866"/>
            <a:ext cx="1614415" cy="39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14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8AC7D08D-EADE-4AA0-BF3F-D8AB6D3293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0099258"/>
              </p:ext>
            </p:extLst>
          </p:nvPr>
        </p:nvGraphicFramePr>
        <p:xfrm>
          <a:off x="640078" y="1061615"/>
          <a:ext cx="2478088" cy="4956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9EDCFF98-3ABD-4C55-BB1F-C2FE8C1116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5277933"/>
              </p:ext>
            </p:extLst>
          </p:nvPr>
        </p:nvGraphicFramePr>
        <p:xfrm>
          <a:off x="3059217" y="1215794"/>
          <a:ext cx="2478088" cy="4502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96B69F7F-7BDF-4049-AB94-D24D1055CF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0078" y="516021"/>
            <a:ext cx="5775325" cy="511175"/>
          </a:xfrm>
        </p:spPr>
        <p:txBody>
          <a:bodyPr rtlCol="0"/>
          <a:lstStyle/>
          <a:p>
            <a:pPr rtl="0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КАБЕЛЬ УНИВЕРСАЛЬНЫЙ СИЛОВОЙ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7EA09A4-8197-424F-AB74-FC966B4FF1B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71994" y="1826831"/>
            <a:ext cx="4320006" cy="212297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4557F16-66C2-4961-96A0-E80BDD863FB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62254" y="3196389"/>
            <a:ext cx="3725309" cy="151141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9C5D65F-DEAF-4FA7-B859-BCD57FB124C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58250" y="4506828"/>
            <a:ext cx="3333750" cy="1771650"/>
          </a:xfrm>
          <a:prstGeom prst="rect">
            <a:avLst/>
          </a:prstGeom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93FAF07C-CF81-4EFA-9A31-F0D306C4D7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6876096"/>
              </p:ext>
            </p:extLst>
          </p:nvPr>
        </p:nvGraphicFramePr>
        <p:xfrm>
          <a:off x="5561071" y="2295703"/>
          <a:ext cx="2318397" cy="3738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ECBD0AEE-DA9C-428C-AD20-D77A277DDC5A}"/>
              </a:ext>
            </a:extLst>
          </p:cNvPr>
          <p:cNvCxnSpPr>
            <a:cxnSpLocks/>
          </p:cNvCxnSpPr>
          <p:nvPr/>
        </p:nvCxnSpPr>
        <p:spPr>
          <a:xfrm flipV="1">
            <a:off x="8960425" y="2502121"/>
            <a:ext cx="0" cy="69426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83B88E4C-0570-48D4-AAFE-31A224687BD2}"/>
              </a:ext>
            </a:extLst>
          </p:cNvPr>
          <p:cNvCxnSpPr>
            <a:cxnSpLocks/>
          </p:cNvCxnSpPr>
          <p:nvPr/>
        </p:nvCxnSpPr>
        <p:spPr>
          <a:xfrm flipV="1">
            <a:off x="10209736" y="2021924"/>
            <a:ext cx="0" cy="69426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62887096-91DA-490D-9EED-92ACEDD22FA2}"/>
              </a:ext>
            </a:extLst>
          </p:cNvPr>
          <p:cNvCxnSpPr>
            <a:cxnSpLocks/>
          </p:cNvCxnSpPr>
          <p:nvPr/>
        </p:nvCxnSpPr>
        <p:spPr>
          <a:xfrm flipV="1">
            <a:off x="11657154" y="1443841"/>
            <a:ext cx="0" cy="69426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71F5C7B9-F942-4F22-AB0F-D8134DABA2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5345691"/>
              </p:ext>
            </p:extLst>
          </p:nvPr>
        </p:nvGraphicFramePr>
        <p:xfrm>
          <a:off x="9316430" y="1533056"/>
          <a:ext cx="180582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A4AC3069-EA84-4582-8B75-797E4E8E2C4A}"/>
              </a:ext>
            </a:extLst>
          </p:cNvPr>
          <p:cNvCxnSpPr>
            <a:cxnSpLocks/>
          </p:cNvCxnSpPr>
          <p:nvPr/>
        </p:nvCxnSpPr>
        <p:spPr>
          <a:xfrm flipV="1">
            <a:off x="10520688" y="3987818"/>
            <a:ext cx="4437" cy="42787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8DD92F1F-6A7B-438B-8E1D-F4D29FF6C6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0437422"/>
              </p:ext>
            </p:extLst>
          </p:nvPr>
        </p:nvGraphicFramePr>
        <p:xfrm>
          <a:off x="9881298" y="4320491"/>
          <a:ext cx="1661753" cy="404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A0C56C87-AAB0-4717-9606-EDF4647B6A34}"/>
              </a:ext>
            </a:extLst>
          </p:cNvPr>
          <p:cNvCxnSpPr>
            <a:cxnSpLocks/>
          </p:cNvCxnSpPr>
          <p:nvPr/>
        </p:nvCxnSpPr>
        <p:spPr>
          <a:xfrm flipV="1">
            <a:off x="9212532" y="4451549"/>
            <a:ext cx="0" cy="52735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F9151E66-797E-423B-8756-693BB18B72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5005391"/>
              </p:ext>
            </p:extLst>
          </p:nvPr>
        </p:nvGraphicFramePr>
        <p:xfrm>
          <a:off x="8048023" y="4777252"/>
          <a:ext cx="2437710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F6AAB74D-7ED8-45CB-8E27-1136A24647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7339837"/>
              </p:ext>
            </p:extLst>
          </p:nvPr>
        </p:nvGraphicFramePr>
        <p:xfrm>
          <a:off x="10701942" y="1215794"/>
          <a:ext cx="1447413" cy="27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08B6584A-6960-46B0-BCB8-B140AEB7CA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0158814"/>
              </p:ext>
            </p:extLst>
          </p:nvPr>
        </p:nvGraphicFramePr>
        <p:xfrm>
          <a:off x="7746830" y="2216008"/>
          <a:ext cx="2030978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80C963FB-86AE-4257-849A-56FED8B8CA4A}"/>
              </a:ext>
            </a:extLst>
          </p:cNvPr>
          <p:cNvCxnSpPr>
            <a:cxnSpLocks/>
          </p:cNvCxnSpPr>
          <p:nvPr/>
        </p:nvCxnSpPr>
        <p:spPr>
          <a:xfrm flipV="1">
            <a:off x="11277389" y="5279716"/>
            <a:ext cx="0" cy="45481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6F49919E-4217-4A6A-A439-A9549BEB57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5813051"/>
              </p:ext>
            </p:extLst>
          </p:nvPr>
        </p:nvGraphicFramePr>
        <p:xfrm>
          <a:off x="10303773" y="5751489"/>
          <a:ext cx="1761082" cy="404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7D6A62-0653-4D9C-A0D7-7B788E1F44F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rtl="0"/>
            <a:fld id="{DCB4E619-4CA9-4A22-920F-20396BF50470}" type="slidenum">
              <a:rPr lang="ru-RU" noProof="0" smtClean="0"/>
              <a:pPr rtl="0"/>
              <a:t>6</a:t>
            </a:fld>
            <a:endParaRPr lang="ru-RU" noProof="0" dirty="0"/>
          </a:p>
        </p:txBody>
      </p:sp>
      <p:sp>
        <p:nvSpPr>
          <p:cNvPr id="24" name="Прямоугольник: скругленные углы 22">
            <a:extLst>
              <a:ext uri="{FF2B5EF4-FFF2-40B4-BE49-F238E27FC236}">
                <a16:creationId xmlns:a16="http://schemas.microsoft.com/office/drawing/2014/main" id="{E546077F-CB96-4317-9948-B24BEF5608CC}"/>
              </a:ext>
            </a:extLst>
          </p:cNvPr>
          <p:cNvSpPr/>
          <p:nvPr/>
        </p:nvSpPr>
        <p:spPr>
          <a:xfrm>
            <a:off x="9316430" y="6297487"/>
            <a:ext cx="1700768" cy="454367"/>
          </a:xfrm>
          <a:prstGeom prst="roundRect">
            <a:avLst>
              <a:gd name="adj" fmla="val 1415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071ACCD-E651-4E3E-AD23-6D9CB87AF247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367265" y="6314449"/>
            <a:ext cx="1599098" cy="39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9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96B69F7F-7BDF-4049-AB94-D24D1055CF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0078" y="599631"/>
            <a:ext cx="5977290" cy="619544"/>
          </a:xfrm>
        </p:spPr>
        <p:txBody>
          <a:bodyPr rtlCol="0"/>
          <a:lstStyle/>
          <a:p>
            <a:pPr rtl="0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ТЕРМОЭЛЕКТРОДНЫЙ КАБЕЛЬ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DDAAE0-9809-4F5D-97B0-4ED6577D9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0764" y="-31771"/>
            <a:ext cx="4890371" cy="2235598"/>
          </a:xfrm>
          <a:prstGeom prst="rect">
            <a:avLst/>
          </a:prstGeom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CE8934D7-FBC8-445C-9D97-26F64006B1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1981970"/>
              </p:ext>
            </p:extLst>
          </p:nvPr>
        </p:nvGraphicFramePr>
        <p:xfrm>
          <a:off x="640078" y="1820777"/>
          <a:ext cx="7286464" cy="3576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50B12A3-EF4E-4B15-8BFB-49E02C3D657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rtl="0"/>
            <a:fld id="{DCB4E619-4CA9-4A22-920F-20396BF50470}" type="slidenum">
              <a:rPr lang="ru-RU" noProof="0" smtClean="0"/>
              <a:pPr rtl="0"/>
              <a:t>7</a:t>
            </a:fld>
            <a:endParaRPr lang="ru-RU" noProof="0" dirty="0"/>
          </a:p>
        </p:txBody>
      </p:sp>
      <p:sp>
        <p:nvSpPr>
          <p:cNvPr id="9" name="Прямоугольник: скругленные углы 22">
            <a:extLst>
              <a:ext uri="{FF2B5EF4-FFF2-40B4-BE49-F238E27FC236}">
                <a16:creationId xmlns:a16="http://schemas.microsoft.com/office/drawing/2014/main" id="{4863E156-7B81-4315-9962-0DBAFE6D82B6}"/>
              </a:ext>
            </a:extLst>
          </p:cNvPr>
          <p:cNvSpPr/>
          <p:nvPr/>
        </p:nvSpPr>
        <p:spPr>
          <a:xfrm>
            <a:off x="9260061" y="6297486"/>
            <a:ext cx="1700768" cy="454367"/>
          </a:xfrm>
          <a:prstGeom prst="roundRect">
            <a:avLst>
              <a:gd name="adj" fmla="val 1415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632903-394C-4730-80F9-5B1D32BFF7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67276" y="6327866"/>
            <a:ext cx="1593553" cy="40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35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2F7A80-E075-4CE6-A641-75BE6557CC8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rtl="0"/>
            <a:fld id="{DCB4E619-4CA9-4A22-920F-20396BF50470}" type="slidenum">
              <a:rPr lang="ru-RU" noProof="0" smtClean="0"/>
              <a:pPr rtl="0"/>
              <a:t>8</a:t>
            </a:fld>
            <a:endParaRPr lang="ru-RU" noProof="0" dirty="0"/>
          </a:p>
        </p:txBody>
      </p: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BF01A071-338D-4D5A-BE90-3F5726F01B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462088"/>
            <a:ext cx="6327775" cy="571500"/>
          </a:xfrm>
        </p:spPr>
        <p:txBody>
          <a:bodyPr rtlCol="0"/>
          <a:lstStyle/>
          <a:p>
            <a:pPr rtl="0"/>
            <a:r>
              <a:rPr lang="ru-RU" dirty="0"/>
              <a:t>КАБЕЛЬ ОПТИЧЕСКИЙ УНИВЕРСАЛЬНЫЙ</a:t>
            </a:r>
          </a:p>
        </p:txBody>
      </p:sp>
      <p:sp>
        <p:nvSpPr>
          <p:cNvPr id="10" name="Заголовок 13">
            <a:extLst>
              <a:ext uri="{FF2B5EF4-FFF2-40B4-BE49-F238E27FC236}">
                <a16:creationId xmlns:a16="http://schemas.microsoft.com/office/drawing/2014/main" id="{360A4666-4BD4-495D-BE2E-C7E7D07190D3}"/>
              </a:ext>
            </a:extLst>
          </p:cNvPr>
          <p:cNvSpPr txBox="1">
            <a:spLocks/>
          </p:cNvSpPr>
          <p:nvPr/>
        </p:nvSpPr>
        <p:spPr>
          <a:xfrm>
            <a:off x="3314702" y="296749"/>
            <a:ext cx="6194250" cy="4950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kern="1200" dirty="0">
                <a:solidFill>
                  <a:schemeClr val="accent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КАБЕЛЬ УНИВЕРСАЛЬНЫЙ СУДОВОЙ</a:t>
            </a:r>
          </a:p>
        </p:txBody>
      </p:sp>
      <p:sp>
        <p:nvSpPr>
          <p:cNvPr id="11" name="Заголовок 13">
            <a:extLst>
              <a:ext uri="{FF2B5EF4-FFF2-40B4-BE49-F238E27FC236}">
                <a16:creationId xmlns:a16="http://schemas.microsoft.com/office/drawing/2014/main" id="{2CDF0F64-5F8A-4853-8D8D-380F6484F919}"/>
              </a:ext>
            </a:extLst>
          </p:cNvPr>
          <p:cNvSpPr txBox="1">
            <a:spLocks/>
          </p:cNvSpPr>
          <p:nvPr/>
        </p:nvSpPr>
        <p:spPr>
          <a:xfrm>
            <a:off x="3314702" y="2570582"/>
            <a:ext cx="6494066" cy="5715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kern="1200" dirty="0">
                <a:solidFill>
                  <a:schemeClr val="accent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ТЕЛЕФОННЫЕ КАБЕЛИ</a:t>
            </a:r>
          </a:p>
        </p:txBody>
      </p:sp>
      <p:sp>
        <p:nvSpPr>
          <p:cNvPr id="12" name="Заголовок 13">
            <a:extLst>
              <a:ext uri="{FF2B5EF4-FFF2-40B4-BE49-F238E27FC236}">
                <a16:creationId xmlns:a16="http://schemas.microsoft.com/office/drawing/2014/main" id="{EA0D00CC-88E0-4333-AC5F-42C4A6709C64}"/>
              </a:ext>
            </a:extLst>
          </p:cNvPr>
          <p:cNvSpPr txBox="1">
            <a:spLocks/>
          </p:cNvSpPr>
          <p:nvPr/>
        </p:nvSpPr>
        <p:spPr>
          <a:xfrm>
            <a:off x="3314702" y="3489159"/>
            <a:ext cx="5780454" cy="10932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kern="1200" dirty="0">
                <a:solidFill>
                  <a:schemeClr val="accent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КАБЕЛИ СИЛОВЫЕ ДЛЯ СВЕТОСИГНАЛЬНОГО ОБОРУДОВАНИЯ АЭРОДРОМОВ</a:t>
            </a:r>
          </a:p>
        </p:txBody>
      </p:sp>
      <p:sp>
        <p:nvSpPr>
          <p:cNvPr id="13" name="Заголовок 13">
            <a:extLst>
              <a:ext uri="{FF2B5EF4-FFF2-40B4-BE49-F238E27FC236}">
                <a16:creationId xmlns:a16="http://schemas.microsoft.com/office/drawing/2014/main" id="{4352AD0D-FDEF-4189-AA7E-5B8A6F12E368}"/>
              </a:ext>
            </a:extLst>
          </p:cNvPr>
          <p:cNvSpPr txBox="1">
            <a:spLocks/>
          </p:cNvSpPr>
          <p:nvPr/>
        </p:nvSpPr>
        <p:spPr>
          <a:xfrm>
            <a:off x="3295649" y="4833451"/>
            <a:ext cx="6404696" cy="11627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kern="1200" dirty="0">
                <a:solidFill>
                  <a:schemeClr val="accent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КАБЕЛЬ СИЛОВОЙ ГИБКИЙ ДЛЯ ТЕЛЕКОММУНИКАЦИОННОГО ОБОРУДОВАНИЯ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3EC492-D3E5-4F40-876C-36019989D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8985"/>
            <a:ext cx="3295650" cy="10096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BC9B175-0929-4812-BB00-E33D0D7080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1296" y="2174290"/>
            <a:ext cx="2544178" cy="159774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DC9605B-9A6B-4D87-8478-73FD60FCD0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82446"/>
            <a:ext cx="3057525" cy="115252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BE0D6D5-97C6-462C-9E63-03B8886E08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451079"/>
            <a:ext cx="2886075" cy="97155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D472C47-E996-4DCE-8DDB-EDB59298EB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6075" y="1143332"/>
            <a:ext cx="5495925" cy="120967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2EB1BD7-E06F-47AE-A423-10D5B78018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7300" y="3268121"/>
            <a:ext cx="3314700" cy="93345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0D0055F-7225-4F0C-83A1-A664E14CF8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89168" y="3856735"/>
            <a:ext cx="3314700" cy="914400"/>
          </a:xfrm>
          <a:prstGeom prst="rect">
            <a:avLst/>
          </a:prstGeom>
        </p:spPr>
      </p:pic>
      <p:sp>
        <p:nvSpPr>
          <p:cNvPr id="19" name="Прямоугольник: скругленные углы 22">
            <a:extLst>
              <a:ext uri="{FF2B5EF4-FFF2-40B4-BE49-F238E27FC236}">
                <a16:creationId xmlns:a16="http://schemas.microsoft.com/office/drawing/2014/main" id="{28C7A1EA-5021-4249-A223-A3B3352051B0}"/>
              </a:ext>
            </a:extLst>
          </p:cNvPr>
          <p:cNvSpPr/>
          <p:nvPr/>
        </p:nvSpPr>
        <p:spPr>
          <a:xfrm>
            <a:off x="9300755" y="6297487"/>
            <a:ext cx="1700768" cy="454367"/>
          </a:xfrm>
          <a:prstGeom prst="roundRect">
            <a:avLst>
              <a:gd name="adj" fmla="val 1415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E69D35-E1F2-4E1F-83A0-52DAA3E771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39290" y="6314941"/>
            <a:ext cx="1662233" cy="41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41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77751E3-F798-46CB-90C6-14576952520B}"/>
              </a:ext>
            </a:extLst>
          </p:cNvPr>
          <p:cNvSpPr/>
          <p:nvPr/>
        </p:nvSpPr>
        <p:spPr>
          <a:xfrm>
            <a:off x="625938" y="1418397"/>
            <a:ext cx="6798138" cy="49094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КОМПАКТНОСТЬ кабельных линий 110-500 </a:t>
            </a:r>
            <a:r>
              <a:rPr lang="ru-RU" dirty="0" err="1"/>
              <a:t>кВ</a:t>
            </a:r>
            <a:r>
              <a:rPr lang="ru-RU" dirty="0"/>
              <a:t>  обуславливает их использование в условиях плотной застройки городов, на промышленных предприятиях, объектах генерации и распределения электроэнергии.</a:t>
            </a:r>
          </a:p>
          <a:p>
            <a:endParaRPr lang="ru-RU" dirty="0"/>
          </a:p>
          <a:p>
            <a:r>
              <a:rPr lang="ru-RU" dirty="0"/>
              <a:t>Мы предложим кабельную систему с учетом ваших задач, осуществим поставку, обеспечим шефнадзор за прокладкой кабеля, осуществим монтаж, постгарантийное и аварийное обслуживание КЛ          110-550 </a:t>
            </a:r>
            <a:r>
              <a:rPr lang="ru-RU" dirty="0" err="1"/>
              <a:t>кВ.</a:t>
            </a:r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dirty="0"/>
              <a:t>Коллектив компании, в сотрудничестве с АО «ВИКТАН», принимал участие в строительстве 3 из 6 кабельных линий 110 </a:t>
            </a:r>
            <a:r>
              <a:rPr lang="ru-RU" dirty="0" err="1"/>
              <a:t>кВ</a:t>
            </a:r>
            <a:r>
              <a:rPr lang="ru-RU" dirty="0"/>
              <a:t> в преддверии олимпиады в г. Сочи.</a:t>
            </a:r>
          </a:p>
          <a:p>
            <a:endParaRPr lang="ru-RU" dirty="0"/>
          </a:p>
          <a:p>
            <a:r>
              <a:rPr lang="ru-RU" dirty="0"/>
              <a:t>Наш ОПЫТ на благо Вашего дела.</a:t>
            </a:r>
          </a:p>
        </p:txBody>
      </p: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BF01A071-338D-4D5A-BE90-3F5726F01B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5938" y="482492"/>
            <a:ext cx="8890583" cy="591568"/>
          </a:xfrm>
        </p:spPr>
        <p:txBody>
          <a:bodyPr rtlCol="0"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ВЫСОКОВОЛЬТНЫЕ КАБЕЛЬНЫЕ СИСТЕМЫ 110-550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dirty="0"/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BC0089BF-6415-472E-BD56-157F2347BBE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rtl="0"/>
            <a:fld id="{DCB4E619-4CA9-4A22-920F-20396BF50470}" type="slidenum">
              <a:rPr lang="ru-RU" noProof="0" smtClean="0"/>
              <a:pPr rtl="0"/>
              <a:t>9</a:t>
            </a:fld>
            <a:endParaRPr lang="ru-RU" noProof="0" dirty="0"/>
          </a:p>
        </p:txBody>
      </p:sp>
      <p:sp>
        <p:nvSpPr>
          <p:cNvPr id="25" name="Прямоугольник: скругленные углы 22">
            <a:extLst>
              <a:ext uri="{FF2B5EF4-FFF2-40B4-BE49-F238E27FC236}">
                <a16:creationId xmlns:a16="http://schemas.microsoft.com/office/drawing/2014/main" id="{24C1697A-7CFA-459E-AB61-F5F52E5BC907}"/>
              </a:ext>
            </a:extLst>
          </p:cNvPr>
          <p:cNvSpPr/>
          <p:nvPr/>
        </p:nvSpPr>
        <p:spPr>
          <a:xfrm>
            <a:off x="9300754" y="6291702"/>
            <a:ext cx="1700768" cy="454367"/>
          </a:xfrm>
          <a:prstGeom prst="roundRect">
            <a:avLst>
              <a:gd name="adj" fmla="val 1415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FA1ACF5-C62A-457D-98AC-E46109F1D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1775" y="6318302"/>
            <a:ext cx="1589747" cy="40116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FE10CD-9E7B-4B16-B5CD-AEFC57D33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3599" y="979318"/>
            <a:ext cx="5878682" cy="587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022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8">
      <a:dk1>
        <a:srgbClr val="000000"/>
      </a:dk1>
      <a:lt1>
        <a:srgbClr val="FFFFFF"/>
      </a:lt1>
      <a:dk2>
        <a:srgbClr val="44546A"/>
      </a:dk2>
      <a:lt2>
        <a:srgbClr val="D9D9D9"/>
      </a:lt2>
      <a:accent1>
        <a:srgbClr val="FFC000"/>
      </a:accent1>
      <a:accent2>
        <a:srgbClr val="C00000"/>
      </a:accent2>
      <a:accent3>
        <a:srgbClr val="8A0000"/>
      </a:accent3>
      <a:accent4>
        <a:srgbClr val="462340"/>
      </a:accent4>
      <a:accent5>
        <a:srgbClr val="4A7260"/>
      </a:accent5>
      <a:accent6>
        <a:srgbClr val="70AD47"/>
      </a:accent6>
      <a:hlink>
        <a:srgbClr val="0070C0"/>
      </a:hlink>
      <a:folHlink>
        <a:srgbClr val="954F72"/>
      </a:folHlink>
    </a:clrScheme>
    <a:fontScheme name="Custom 38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4308956_TF11580736.potx" id="{F501ACAB-5F91-4470-9A51-1CFE8D8B1B7B}" vid="{B93F7F3A-7164-4997-AD6C-B235B37FA61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466AFDE-A9D6-4DD8-B471-43BFA03A3F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AA3571-52B9-4794-9A69-E71F204CB9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8F95F1-64A1-4047-9BA0-D956C283429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1680</TotalTime>
  <Words>801</Words>
  <Application>Microsoft Office PowerPoint</Application>
  <PresentationFormat>Широкоэкранный</PresentationFormat>
  <Paragraphs>111</Paragraphs>
  <Slides>13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Century Gothic (Заголовки)</vt:lpstr>
      <vt:lpstr>Тема Office</vt:lpstr>
      <vt:lpstr>ЗАГОЛОВОК</vt:lpstr>
      <vt:lpstr>ВАШИ ЗАДАЧИ</vt:lpstr>
      <vt:lpstr>МИССИЯ </vt:lpstr>
      <vt:lpstr>КАБЕЛЬ ВЫСОКОСКОРОСТНОЙ ПЕРЕДАЧИ ДАННЫХ</vt:lpstr>
      <vt:lpstr>КАБЕЛЬ УНИВЕРСАЛЬНЫЙ ИНСТРУМЕНТАЛЬНЫЙ</vt:lpstr>
      <vt:lpstr>КАБЕЛЬ УНИВЕРСАЛЬНЫЙ СИЛОВОЙ</vt:lpstr>
      <vt:lpstr>ТЕРМОЭЛЕКТРОДНЫЙ КАБЕЛЬ</vt:lpstr>
      <vt:lpstr>КАБЕЛЬ ОПТИЧЕСКИЙ УНИВЕРСАЛЬНЫЙ</vt:lpstr>
      <vt:lpstr>ВЫСОКОВОЛЬТНЫЕ КАБЕЛЬНЫЕ СИСТЕМЫ 110-550 кВ  </vt:lpstr>
      <vt:lpstr>ОБЪЕКТЫ:</vt:lpstr>
      <vt:lpstr>ОТЗЫВЫ</vt:lpstr>
      <vt:lpstr>ОТЗЫВЫ</vt:lpstr>
      <vt:lpstr>СПАСИБО!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антонина шкильнюк</dc:creator>
  <cp:lastModifiedBy>Сергей Матвеев</cp:lastModifiedBy>
  <cp:revision>93</cp:revision>
  <dcterms:created xsi:type="dcterms:W3CDTF">2021-02-02T07:39:02Z</dcterms:created>
  <dcterms:modified xsi:type="dcterms:W3CDTF">2022-08-17T08:45:24Z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